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90" r:id="rId2"/>
    <p:sldId id="30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303" r:id="rId11"/>
    <p:sldId id="305" r:id="rId12"/>
    <p:sldId id="304" r:id="rId13"/>
    <p:sldId id="306" r:id="rId14"/>
    <p:sldId id="30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86AD3-B1F0-4F6F-B0BD-73EF0CB1E127}" type="datetimeFigureOut">
              <a:rPr lang="en-GB" smtClean="0"/>
              <a:t>12/05/2015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AC569-6D35-455B-9023-8BC2635F5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94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C569-6D35-455B-9023-8BC2635F547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473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95A3-B5C9-4D28-9AF4-BB327E92AE26}" type="datetimeFigureOut">
              <a:rPr lang="en-GB" smtClean="0"/>
              <a:t>12/05/2015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39FC-8B4C-4A0C-B957-87038AA77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11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95A3-B5C9-4D28-9AF4-BB327E92AE26}" type="datetimeFigureOut">
              <a:rPr lang="en-GB" smtClean="0"/>
              <a:t>12/05/2015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39FC-8B4C-4A0C-B957-87038AA77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26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95A3-B5C9-4D28-9AF4-BB327E92AE26}" type="datetimeFigureOut">
              <a:rPr lang="en-GB" smtClean="0"/>
              <a:t>12/05/2015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39FC-8B4C-4A0C-B957-87038AA77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0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95A3-B5C9-4D28-9AF4-BB327E92AE26}" type="datetimeFigureOut">
              <a:rPr lang="en-GB" smtClean="0"/>
              <a:t>12/05/2015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39FC-8B4C-4A0C-B957-87038AA77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95A3-B5C9-4D28-9AF4-BB327E92AE26}" type="datetimeFigureOut">
              <a:rPr lang="en-GB" smtClean="0"/>
              <a:t>12/05/2015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39FC-8B4C-4A0C-B957-87038AA77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25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95A3-B5C9-4D28-9AF4-BB327E92AE26}" type="datetimeFigureOut">
              <a:rPr lang="en-GB" smtClean="0"/>
              <a:t>12/05/2015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39FC-8B4C-4A0C-B957-87038AA77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6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95A3-B5C9-4D28-9AF4-BB327E92AE26}" type="datetimeFigureOut">
              <a:rPr lang="en-GB" smtClean="0"/>
              <a:t>12/05/2015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39FC-8B4C-4A0C-B957-87038AA77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560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95A3-B5C9-4D28-9AF4-BB327E92AE26}" type="datetimeFigureOut">
              <a:rPr lang="en-GB" smtClean="0"/>
              <a:t>12/05/2015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39FC-8B4C-4A0C-B957-87038AA77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60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95A3-B5C9-4D28-9AF4-BB327E92AE26}" type="datetimeFigureOut">
              <a:rPr lang="en-GB" smtClean="0"/>
              <a:t>12/05/2015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39FC-8B4C-4A0C-B957-87038AA77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4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95A3-B5C9-4D28-9AF4-BB327E92AE26}" type="datetimeFigureOut">
              <a:rPr lang="en-GB" smtClean="0"/>
              <a:t>12/05/2015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39FC-8B4C-4A0C-B957-87038AA77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060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95A3-B5C9-4D28-9AF4-BB327E92AE26}" type="datetimeFigureOut">
              <a:rPr lang="en-GB" smtClean="0"/>
              <a:t>12/05/2015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39FC-8B4C-4A0C-B957-87038AA77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96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895A3-B5C9-4D28-9AF4-BB327E92AE26}" type="datetimeFigureOut">
              <a:rPr lang="en-GB" smtClean="0"/>
              <a:t>12/05/2015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039FC-8B4C-4A0C-B957-87038AA77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45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35.xml"/><Relationship Id="rId18" Type="http://schemas.openxmlformats.org/officeDocument/2006/relationships/image" Target="../media/image8.png"/><Relationship Id="rId3" Type="http://schemas.openxmlformats.org/officeDocument/2006/relationships/slide" Target="slide2.xml"/><Relationship Id="rId7" Type="http://schemas.openxmlformats.org/officeDocument/2006/relationships/slide" Target="slide16.xml"/><Relationship Id="rId12" Type="http://schemas.openxmlformats.org/officeDocument/2006/relationships/image" Target="../media/image5.png"/><Relationship Id="rId17" Type="http://schemas.openxmlformats.org/officeDocument/2006/relationships/slide" Target="slide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slide" Target="slide29.xml"/><Relationship Id="rId5" Type="http://schemas.openxmlformats.org/officeDocument/2006/relationships/slide" Target="slide9.xml"/><Relationship Id="rId15" Type="http://schemas.openxmlformats.org/officeDocument/2006/relationships/slide" Target="slide41.xml"/><Relationship Id="rId10" Type="http://schemas.openxmlformats.org/officeDocument/2006/relationships/image" Target="../media/image4.png"/><Relationship Id="rId19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slide" Target="slide23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q=http://www.proprofs.com/flashcards/story.php%3Ftitle%3Dcinco-de-mayo_1&amp;sa=U&amp;ei=5cZRVenrCeeM7AadoICIAw&amp;ved=0CDYQ9QEwDw&amp;usg=AFQjCNHiKWoajBTWbXkjh0y3XLMs94NZCQ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q=http://imgbuddy.com/castanets-dancer.asp&amp;sa=U&amp;ei=vsZRVbraNMOY7gbbt4DAAw&amp;ved=0CBwQ9QEwAjg8&amp;usg=AFQjCNEL4LdV0Hj8HwTPbqAVrVjevdd6qA" TargetMode="External"/><Relationship Id="rId5" Type="http://schemas.openxmlformats.org/officeDocument/2006/relationships/image" Target="../media/image8.png"/><Relationship Id="rId4" Type="http://schemas.openxmlformats.org/officeDocument/2006/relationships/slide" Target="slide1.xml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hyperlink" Target="http://www.google.co.uk/url?q=http://www.freeclipartnow.com/food/eggs/&amp;sa=U&amp;ei=TMdRVa-EF6LV7gaa9oCgAw&amp;ved=0CBwQ9QEwAjgo&amp;usg=AFQjCNF9tn7U-8rMkzQ6ai0fcOFbevPkGA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q=http://www.masterfile.com/stock-photography/image/608-01090433/An-athlete-running-a-sprint&amp;sa=U&amp;ei=cMdRVaaSO4jX7AaPhIGACQ&amp;ved=0CCAQ9QEwBA&amp;usg=AFQjCNFrG6VSN9YtBY0oPeru_BzqclN3oA" TargetMode="Externa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q=http://www.bigstockphoto.com/image-1434328/stock-photo-puppy-tugging-pants&amp;sa=U&amp;ei=tMdRVYunG6-O7AaHkILoBA&amp;ved=0CCIQ9QEwBQ&amp;usg=AFQjCNF370ybnNqQxzcdsvqrbBfbHy3l_g" TargetMode="Externa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q=http://lessonpix.com/pictures/20014/Rub%2520Tummy&amp;sa=U&amp;ei=18dRVbDdHaXn7gbKv4HwBQ&amp;ved=0CDIQ9QEwDQ&amp;usg=AFQjCNH5vnmxWlUFr0fnVA34-wXciAdQEQ" TargetMode="Externa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q=http://cliparts.co/drummer-clipart&amp;sa=U&amp;ei=_MdRVeO7Me6U7Qb98oDwCA&amp;ved=0CDQQ9QEwDg&amp;usg=AFQjCNExnWOHzDRJUsjX_GeSJoA4YlPfvA" TargetMode="Externa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q=http://www.clipartpanda.com/categories/wind-clip-art-for-teachers&amp;sa=U&amp;ei=ospRVfblKuXm7gbtw4GwCg&amp;ved=0CDIQ9QEwDQ&amp;usg=AFQjCNFMaiM3Q_xJGWJvyi_4OekKA-Rt7w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q=https://en.fotolia.com/id/42081068&amp;sa=U&amp;ei=bshRVfeJDcTD7gbc7YCwAw&amp;ved=0CBwQ9QEwAg&amp;usg=AFQjCNEtXzjZewCjMVXc4Ao84j9fYFiunQ" TargetMode="External"/><Relationship Id="rId5" Type="http://schemas.openxmlformats.org/officeDocument/2006/relationships/image" Target="../media/image8.png"/><Relationship Id="rId4" Type="http://schemas.openxmlformats.org/officeDocument/2006/relationships/slide" Target="slide1.xml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q=http://pixgood.com/light-switch-off-clipart.html&amp;sa=U&amp;ei=pshRVYRco6nsBv29gMgG&amp;ved=0CBoQ9QEwATgU&amp;usg=AFQjCNEuF46ISr52ptMmVsG83F4AHDdaJg" TargetMode="Externa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q=http://www.clipartpanda.com/categories/umbrella-clip-art-free-download&amp;sa=U&amp;ei=0MhRVaOVKIqR7Abp14HwBA&amp;ved=0CBwQ9QEwAg&amp;usg=AFQjCNGkU8Nw3esM4OO3jcDcCEVBT4Gkug" TargetMode="Externa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q=http://www.auburn.edu/rdggenie/awakenings/meyerel.htm&amp;sa=U&amp;ei=K8lRVePnG7Gu7Aa524KIAQ&amp;ved=0CDAQ9QEwDA&amp;usg=AFQjCNHe0hAR0ItGHL_2axESFDsFdCSq_w" TargetMode="Externa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q=http://www.fishworldfyi.com/gallery/All%2520Fish/Cartoon/Cartoon%2520Themes/Swimming%2520Pool%2520Theme/Inflatable%2BBlue%2BTang.jpg.php&amp;sa=U&amp;ei=sclRVfvOD8Kt7AbBuIHACQ&amp;ved=0CDAQ9QEwDA&amp;usg=AFQjCNGct_Cr8AYGhT8rjx1uv9guyKOOaw" TargetMode="Externa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q=http://pixshark.com/cricket-bat-clipart-black-and-white.htm&amp;sa=U&amp;ei=W8pRVZytO9DT7AaIqYGIAQ&amp;ved=0CB4Q9QEwAw&amp;usg=AFQjCNEUzanfddafCP3_xHIEafbG2A6VfQ" TargetMode="Externa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q=http://www.clipartpanda.com/categories/snake-clipart&amp;sa=U&amp;ei=YMVRVdnKDqe67gbaz4OQCg&amp;ved=0CBwQ9QEwAg&amp;usg=AFQjCNHpqOSI_bW0EjR2sZN_6YrczwLWHw" TargetMode="Externa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q=http://www.clipsahoy.com/webgraphics4/as5629.htm&amp;sa=U&amp;ei=g8pRVdjeC8Gd7AaBxoHoBA&amp;ved=0CCoQ9QEwCQ&amp;usg=AFQjCNGNLzknmHQoSSXoknTVlPKMG6vv1A" TargetMode="Externa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q=http://www.clipartpanda.com/categories/wind-clip-art-for-teachers&amp;sa=U&amp;ei=ospRVfblKuXm7gbtw4GwCg&amp;ved=0CBoQ9QEwAQ&amp;usg=AFQjCNFMaiM3Q_xJGWJvyi_4OekKA-Rt7w" TargetMode="Externa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q=http://pixshark.com/weight-lifting-png.htm&amp;sa=U&amp;ei=OctRVdqqNoGt7Abvh4LACA&amp;ved=0CCQQ9QEwBjgo&amp;usg=AFQjCNGB1l30Scqp89xnZjfuvnElO6l4CQ" TargetMode="Externa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q=http://www.clipartpanda.com/categories/delivery-van-clipart&amp;sa=U&amp;ei=eMtRVcezMIqR7Abp14HwBA&amp;ved=0CDoQ9QEwEQ&amp;usg=AFQjCNF-vpcHV2Up2zlvOBWgBlzhOb08Cw" TargetMode="Externa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q=http://www.iconarchive.com/show/vector-twitter-icons-by-iconshock/twitter-cuckoo-clock-icon.html&amp;sa=U&amp;ei=q8tRVZfBNeLY7Aae4oGYBw&amp;ved=0CBgQ9QEwAA&amp;usg=AFQjCNFF-rX4YiI4ekrAJy_HzdqHY-me6Q" TargetMode="Externa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q=https://foodandhealth.com/category/nutritionmyplate/page/5/&amp;sa=U&amp;ei=IcxRVcrlGOyy7Qa95oGYDA&amp;ved=0CCIQ9QEwBQ&amp;usg=AFQjCNHSY6QV4tHpHa0VRccw3u8AxXZjMQ" TargetMode="Externa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q=http://www.clipartpanda.com/categories/video-surveillance-camera-clipart&amp;sa=U&amp;ei=Q8xRVfL1K6Pa7gbfwIHgCQ&amp;ved=0CDoQ9QEwEQ&amp;usg=AFQjCNHTwaUnzVSp5hj0nvuzqYSj5Lizrg" TargetMode="Externa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q=http://retroclipart.co/design/royalty-free-retro-steam-train-locomotive-against-a-yellow-sun-by-patrimonio-1042&amp;sa=U&amp;ei=YsxRVcX6IcS67gbiqINQ&amp;ved=0CCIQ9QEwBQ&amp;usg=AFQjCNFNb9yayVfKI-FQr4NeGE6fHcRyeQ" TargetMode="Externa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q=http://pixshark.com/shhhh-clip-art.htm&amp;sa=U&amp;ei=hMxRVeDgFvKv7AbxvYL4BA&amp;ved=0CDIQ9QEwDQ&amp;usg=AFQjCNEYgGpXqrclLV0tPxPsQfQ_q2D7og" TargetMode="Externa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q=http://bestclipartblog.com/14-ants-clip-art.html/ants-clipart-4&amp;sa=U&amp;ei=scVRVaedBaSM7AbQ6YGQAg&amp;ved=0CCIQ9QEwBQ&amp;usg=AFQjCNESpeWSd1njJTxw0tRPHoKFQR-x4w" TargetMode="Externa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q=http://www.rgbstock.com/bigphoto/nlyVOeW/Quack_Quack&amp;sa=U&amp;ei=YNFRVcCkC-qv7AbSlYD4Bw&amp;ved=0CBoQ9QEwAg&amp;usg=AFQjCNFEt97QD0o71H2hWbNkJxwEwnG5gg" TargetMode="Externa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q=http://www.clipartpanda.com/categories/five-finger-clipart&amp;sa=U&amp;ei=9dFRVYfNLqLn7gbjpYHIAw&amp;ved=0CBoQ9QEwAQ&amp;usg=AFQjCNGsTXKsHD9rxlzCnaUfUHnU3S3PVQ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q=http://www.clker.com/clipart-black-needle-1.html&amp;sa=U&amp;ei=49FRVaroOevG7Aa8n4J4&amp;ved=0CCAQ9QEwBA&amp;usg=AFQjCNGMk44Pep8snAlIs8hN0twgZAFNEw" TargetMode="External"/><Relationship Id="rId5" Type="http://schemas.openxmlformats.org/officeDocument/2006/relationships/image" Target="../media/image8.png"/><Relationship Id="rId4" Type="http://schemas.openxmlformats.org/officeDocument/2006/relationships/slide" Target="slide1.xml"/><Relationship Id="rId9" Type="http://schemas.openxmlformats.org/officeDocument/2006/relationships/image" Target="../media/image8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6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q=https://euobserver.com/institutional/30450&amp;sa=U&amp;ei=K9JRVZSRNMbD7gbl-IOADg&amp;ved=0CBoQ9QEwAg&amp;usg=AFQjCNHe39jMp0H2_4f6epjQjL5w8AGR3A" TargetMode="Externa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q=http://4vector.com/free-vector/stickman-point-clip-art-109933&amp;sa=U&amp;ei=jtJRVbjfHuuV7AbPz4GQCQ&amp;ved=0CBoQ9QEwATgU&amp;usg=AFQjCNGrRIqC5HaLs4v6S_ha7kSMVALwYQ" TargetMode="Externa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0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q=http://morsedrum.com/products/201-Portable-Drum-Roller.htm&amp;sa=U&amp;ei=tNJRVaWtKIau7gb274DQBQ&amp;ved=0CCAQ9QEwBA&amp;usg=AFQjCNHORtnks-aTWRIrAlom3srThknBIw" TargetMode="Externa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q=http://www.auburn.edu/rdggenie/constr/fosterbr.html&amp;sa=U&amp;ei=KdNRVcvhA4q07gbhpYL4Aw&amp;ved=0CBgQ9QEwADgU&amp;usg=AFQjCNFxju2UTsFxty43DK7JLvzodsh6UA" TargetMode="Externa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q=http://www.canstockphoto.com/tennis-court-0434770.html&amp;sa=U&amp;ei=7cVRVeCcEsWE7gbw64DIAQ&amp;ved=0CDoQ9QEwETg8&amp;usg=AFQjCNFCJ2OKsIvlHaxFujJ28WUXl83bhg" TargetMode="Externa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q=http://cliparts.co/mice-clipart&amp;sa=U&amp;ei=C8ZRVcPQK8mX7QaYgIP4Ag&amp;ved=0CBgQ9QEwAA&amp;usg=AFQjCNGbzRk6H56azB_CM958_1s2pIKIaA" TargetMode="Externa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q=http://www.clipartpanda.com/categories/blow-20clipart&amp;sa=U&amp;ei=ScZRVfXnC7HB7AaCooGwDw&amp;ved=0CDQQ9QEwDg&amp;usg=AFQjCNG02S3jhD7s04sB4hZbl_aSAYNi5g" TargetMode="Externa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q=http://www.clipartpanda.com/clipart_images/clipart-images-aeroplane-5981152&amp;sa=U&amp;ei=b8ZRVY21Fuq07gaproLADg&amp;ved=0CBoQ9QEwAQ&amp;usg=AFQjCNGMhAwBg40rAyuzmlc2IVIPnAhw4A" TargetMode="Externa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346" y="332656"/>
            <a:ext cx="1137542" cy="59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342" y="783382"/>
            <a:ext cx="9715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342" y="1368900"/>
            <a:ext cx="10001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16832"/>
            <a:ext cx="10382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323545"/>
            <a:ext cx="981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932246"/>
            <a:ext cx="10096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559809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t3.gstatic.com/images?q=tbn:ANd9GcS_fRmh8M8PXASn8YGL_FyZ9uASmQchwkW-cm38Vgbucwj_cng0Amd_0ag:images.clipartpanda.com/house-clipart-house_red_white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500313"/>
            <a:ext cx="91059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3717032"/>
            <a:ext cx="1080120" cy="640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572" y="6333427"/>
            <a:ext cx="3062313" cy="23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62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52713"/>
            <a:ext cx="84963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5877272"/>
            <a:ext cx="9715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t3.gstatic.com/images?q=tbn:ANd9GcS_fRmh8M8PXASn8YGL_FyZ9uASmQchwkW-cm38Vgbucwj_cng0Amd_0ag:images.clipartpanda.com/house-clipart-house_red_whit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http://t1.gstatic.com/images?q=tbn:ANd9GcRcc3-GrE5AAPt8CFFF9S7rFHGV6cdlyRffSCt_Pkvaadme5LiPb7IXq59J:static6.depositphotos.com/1001686/595/i/950/depositphotos_5959469-young-woman-dancing-flamenco-with-castanets-isolated-on-white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846" y="285860"/>
            <a:ext cx="120013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6" descr="http://t1.gstatic.com/images?q=tbn:ANd9GcQdcvl-jj6hlzF2YQp5bV41_X6_-uZeOVbHpGB1zMpDGLQkOKlQNeY1c-Q:www.proprofs.com/flashcards/upload/q7860388.gif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957064"/>
            <a:ext cx="9334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11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405063"/>
            <a:ext cx="85820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http://t3.gstatic.com/images?q=tbn:ANd9GcS_fRmh8M8PXASn8YGL_FyZ9uASmQchwkW-cm38Vgbucwj_cng0Amd_0ag:images.clipartpanda.com/house-clipart-house_red_whit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http://t3.gstatic.com/images?q=tbn:ANd9GcRmrYm3lkpdPyF6Ke7RRxU3Aar02zTaOdN-VpcqLnXKEDc6Bvx0PDOrdTU:cdn-1.freeclipartnow.com/d/19115-6/egg-going-in-a-pan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836712"/>
            <a:ext cx="1341639" cy="82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5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662238"/>
            <a:ext cx="82200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5877272"/>
            <a:ext cx="9715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t3.gstatic.com/images?q=tbn:ANd9GcS_fRmh8M8PXASn8YGL_FyZ9uASmQchwkW-cm38Vgbucwj_cng0Amd_0ag:images.clipartpanda.com/house-clipart-house_red_whit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http://t0.gstatic.com/images?q=tbn:ANd9GcSbrOUTgTXCAAe-sIyLUP7ciNx9wSDh771I4pR5RgW4zhcKY8R3e5sHjos:image1.masterfile.com/em_w/01/09/04/608-01090433w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80728"/>
            <a:ext cx="12668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8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2538413"/>
            <a:ext cx="80867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5877272"/>
            <a:ext cx="9715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t3.gstatic.com/images?q=tbn:ANd9GcS_fRmh8M8PXASn8YGL_FyZ9uASmQchwkW-cm38Vgbucwj_cng0Amd_0ag:images.clipartpanda.com/house-clipart-house_red_whit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http://t0.gstatic.com/images?q=tbn:ANd9GcRfTE-ZZVupvG_vKH5YFXakCnqJlPdptBeR4f_YORKCElxkRLJuPYEBmw:static8.bigstockphoto.com/thumbs/1/7/2/small2/27170918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809323"/>
            <a:ext cx="1448720" cy="81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77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652713"/>
            <a:ext cx="7858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5877272"/>
            <a:ext cx="9715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t3.gstatic.com/images?q=tbn:ANd9GcS_fRmh8M8PXASn8YGL_FyZ9uASmQchwkW-cm38Vgbucwj_cng0Amd_0ag:images.clipartpanda.com/house-clipart-house_red_whit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http://t1.gstatic.com/images?q=tbn:ANd9GcS7GBn7q8shJKSb4Ge1BYkwSywpLybTM6nyPYYg_3_GXP64QSrLhjaxmGo:lessonpix.com/drawings/20013/90x85/Rub%2BTummy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36712"/>
            <a:ext cx="1091555" cy="103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2686050"/>
            <a:ext cx="79819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5877272"/>
            <a:ext cx="9715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t3.gstatic.com/images?q=tbn:ANd9GcS_fRmh8M8PXASn8YGL_FyZ9uASmQchwkW-cm38Vgbucwj_cng0Amd_0ag:images.clipartpanda.com/house-clipart-house_red_whit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t3.gstatic.com/images?q=tbn:ANd9GcRD_XZJh2Vudebd1l5OAkfOCcH0azfsruKeZhFeSZ9TT-ZysQGjkIkp35Fl:cliparts.co/cliparts/8TE/jdr/8TEjdr9Ec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742950"/>
            <a:ext cx="12763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47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0313"/>
            <a:ext cx="91630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http://t3.gstatic.com/images?q=tbn:ANd9GcS_fRmh8M8PXASn8YGL_FyZ9uASmQchwkW-cm38Vgbucwj_cng0Amd_0ag:images.clipartpanda.com/house-clipart-house_red_whit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96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600325"/>
            <a:ext cx="81438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43" y="5661248"/>
            <a:ext cx="10001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t3.gstatic.com/images?q=tbn:ANd9GcS_fRmh8M8PXASn8YGL_FyZ9uASmQchwkW-cm38Vgbucwj_cng0Amd_0ag:images.clipartpanda.com/house-clipart-house_red_whit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http://t2.gstatic.com/images?q=tbn:ANd9GcTIVAkfBm1xNnAXS_PTJn-W6Of8pIP9UzxVT0qvzurCU6mB_OlfPiinhA:https://t1.ftcdn.net/jpg/00/42/08/10/400_F_42081068_o04iLnyv8ltxdQQswnBJ2ZVJyeAXlCXP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615" y="1196752"/>
            <a:ext cx="11811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http://t3.gstatic.com/images?q=tbn:ANd9GcR_UMWPmBX3VPlo8NOcXGoHIgmIo0FBCY56ca7520Ax9x8W_nnrvzVWR3A:images.clipartpanda.com/wind-clip-art-wind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51" y="234727"/>
            <a:ext cx="128587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46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638425"/>
            <a:ext cx="80962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2" y="5733256"/>
            <a:ext cx="10001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t3.gstatic.com/images?q=tbn:ANd9GcS_fRmh8M8PXASn8YGL_FyZ9uASmQchwkW-cm38Vgbucwj_cng0Amd_0ag:images.clipartpanda.com/house-clipart-house_red_whit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http://t1.gstatic.com/images?q=tbn:ANd9GcTtV64UtCVumgGCbrQ5WOZ4kARxe5Z78JfWKrNhVrbPTWumxbY7UFvs8x0:https://www.edulink.networcs.net/schools/martley_primary/School%2520Images/Eco/light%2520switch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08720"/>
            <a:ext cx="114300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7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2590800"/>
            <a:ext cx="82010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2" y="5733256"/>
            <a:ext cx="10001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t3.gstatic.com/images?q=tbn:ANd9GcS_fRmh8M8PXASn8YGL_FyZ9uASmQchwkW-cm38Vgbucwj_cng0Amd_0ag:images.clipartpanda.com/house-clipart-house_red_whit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t2.gstatic.com/images?q=tbn:ANd9GcTXGnXc_vk1vbq6zyWqKIwnl9OM4FpDxPP86GRMN5__KW5sB3k07TwEC2nF:images.clipartpanda.com/umbrella-clipart-umbrella_3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548680"/>
            <a:ext cx="142875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70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://t3.gstatic.com/images?q=tbn:ANd9GcS_fRmh8M8PXASn8YGL_FyZ9uASmQchwkW-cm38Vgbucwj_cng0Amd_0ag:images.clipartpanda.com/house-clipart-house_red_whit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471738"/>
            <a:ext cx="90487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08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2638425"/>
            <a:ext cx="78390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2" y="5733256"/>
            <a:ext cx="10001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t3.gstatic.com/images?q=tbn:ANd9GcS_fRmh8M8PXASn8YGL_FyZ9uASmQchwkW-cm38Vgbucwj_cng0Amd_0ag:images.clipartpanda.com/house-clipart-house_red_whit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t0.gstatic.com/images?q=tbn:ANd9GcSBKPydDyAic-3ieFr9x99WOy5DifvxzQyU7qPwLg8ycoV43X8WgKaaFw:www.auburn.edu/academic/education/reading_genie/awakenings/Girl_licks_lollipop.gi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548680"/>
            <a:ext cx="792088" cy="136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25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586038"/>
            <a:ext cx="86487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2" y="5733256"/>
            <a:ext cx="10001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t3.gstatic.com/images?q=tbn:ANd9GcS_fRmh8M8PXASn8YGL_FyZ9uASmQchwkW-cm38Vgbucwj_cng0Amd_0ag:images.clipartpanda.com/house-clipart-house_red_whit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t0.gstatic.com/images?q=tbn:ANd9GcRwT0RtSE38Ulo-xgoZktji15Tda4eMeNBbIVZLHTkwqh5-XcJuQuqLuJU:www.fishworldfyi.com/gallery/cache/All%2520Fish/Cartoon/Cartoon%2520Themes/Swimming%2520Pool%2520Theme/Inflatable%2520Blue%2520Tang_300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80728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45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2576513"/>
            <a:ext cx="78295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2" y="5733256"/>
            <a:ext cx="10001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t3.gstatic.com/images?q=tbn:ANd9GcS_fRmh8M8PXASn8YGL_FyZ9uASmQchwkW-cm38Vgbucwj_cng0Amd_0ag:images.clipartpanda.com/house-clipart-house_red_whit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t0.gstatic.com/images?q=tbn:ANd9GcTZO4n7ABNliCPhWDr131eLKqE9YbSCnTS4bcYd4DKdnb7r0kE57DVYHOhw:www.clker.com/cliparts/W/9/N/9/d/x/cricket-clipart-hi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7" y="836712"/>
            <a:ext cx="100012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58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505075"/>
            <a:ext cx="89820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t3.gstatic.com/images?q=tbn:ANd9GcS_fRmh8M8PXASn8YGL_FyZ9uASmQchwkW-cm38Vgbucwj_cng0Amd_0ag:images.clipartpanda.com/house-clipart-house_red_whit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0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628900"/>
            <a:ext cx="81724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77272"/>
            <a:ext cx="10382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t3.gstatic.com/images?q=tbn:ANd9GcS_fRmh8M8PXASn8YGL_FyZ9uASmQchwkW-cm38Vgbucwj_cng0Amd_0ag:images.clipartpanda.com/house-clipart-house_red_whit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66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638425"/>
            <a:ext cx="8039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77272"/>
            <a:ext cx="10382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t3.gstatic.com/images?q=tbn:ANd9GcS_fRmh8M8PXASn8YGL_FyZ9uASmQchwkW-cm38Vgbucwj_cng0Amd_0ag:images.clipartpanda.com/house-clipart-house_red_whit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633663"/>
            <a:ext cx="81724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77272"/>
            <a:ext cx="10382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t3.gstatic.com/images?q=tbn:ANd9GcS_fRmh8M8PXASn8YGL_FyZ9uASmQchwkW-cm38Vgbucwj_cng0Amd_0ag:images.clipartpanda.com/house-clipart-house_red_whit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134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647950"/>
            <a:ext cx="76295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77272"/>
            <a:ext cx="10382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t3.gstatic.com/images?q=tbn:ANd9GcS_fRmh8M8PXASn8YGL_FyZ9uASmQchwkW-cm38Vgbucwj_cng0Amd_0ag:images.clipartpanda.com/house-clipart-house_red_whit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047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2395538"/>
            <a:ext cx="79819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77272"/>
            <a:ext cx="10382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t3.gstatic.com/images?q=tbn:ANd9GcS_fRmh8M8PXASn8YGL_FyZ9uASmQchwkW-cm38Vgbucwj_cng0Amd_0ag:images.clipartpanda.com/house-clipart-house_red_whit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5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500313"/>
            <a:ext cx="91059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http://t3.gstatic.com/images?q=tbn:ANd9GcS_fRmh8M8PXASn8YGL_FyZ9uASmQchwkW-cm38Vgbucwj_cng0Amd_0ag:images.clipartpanda.com/house-clipart-house_red_whit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14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2557463"/>
            <a:ext cx="83915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922615"/>
            <a:ext cx="12668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t3.gstatic.com/images?q=tbn:ANd9GcS_fRmh8M8PXASn8YGL_FyZ9uASmQchwkW-cm38Vgbucwj_cng0Amd_0ag:images.clipartpanda.com/house-clipart-house_red_whit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1.gstatic.com/images?q=tbn:ANd9GcTlvetacMlQFVMXVdDKTvj1CEPS_hUNAOfkXnNyrkZ-ExThhSPqkhDYW1BZ:images.clipartpanda.com/snake-clipart-snake-clip-art-free-download-hd-pictures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764704"/>
            <a:ext cx="14287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36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566988"/>
            <a:ext cx="83248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33256"/>
            <a:ext cx="981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t3.gstatic.com/images?q=tbn:ANd9GcS_fRmh8M8PXASn8YGL_FyZ9uASmQchwkW-cm38Vgbucwj_cng0Amd_0ag:images.clipartpanda.com/house-clipart-house_red_whit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http://t3.gstatic.com/images?q=tbn:ANd9GcTtRmyGF7vXEkBleeS9X-cPebeCpnOxRVh8owU_HoNzNmRJ4d8YN0Mo3g:www.clipsahoy.com/clipart3/as5629.gi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3593">
            <a:off x="3779912" y="980728"/>
            <a:ext cx="1057275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04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662238"/>
            <a:ext cx="76295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05264"/>
            <a:ext cx="981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t3.gstatic.com/images?q=tbn:ANd9GcS_fRmh8M8PXASn8YGL_FyZ9uASmQchwkW-cm38Vgbucwj_cng0Amd_0ag:images.clipartpanda.com/house-clipart-house_red_whit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5" descr="http://t0.gstatic.com/images?q=tbn:ANd9GcSrjjE57sP0LShUilxMDp_KpeplIthNUkKqzYb8eTqmuCddDUJUWvA2d3I:images.clipartpanda.com/wind-clip-art-9izLkz7i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80728"/>
            <a:ext cx="13620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73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600325"/>
            <a:ext cx="87058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05264"/>
            <a:ext cx="981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t3.gstatic.com/images?q=tbn:ANd9GcS_fRmh8M8PXASn8YGL_FyZ9uASmQchwkW-cm38Vgbucwj_cng0Amd_0ag:images.clipartpanda.com/house-clipart-house_red_whit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t0.gstatic.com/images?q=tbn:ANd9GcR-iMI2i3Q-sDkN1HqBCTI_coKs5UAygMa21wSVSEcko5FhzV7Nv7ZLfVVB:www.fontsaddict.com/images/icons/png/27106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2" y="620688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402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14613"/>
            <a:ext cx="80581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05264"/>
            <a:ext cx="981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t3.gstatic.com/images?q=tbn:ANd9GcS_fRmh8M8PXASn8YGL_FyZ9uASmQchwkW-cm38Vgbucwj_cng0Amd_0ag:images.clipartpanda.com/house-clipart-house_red_whit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http://t0.gstatic.com/images?q=tbn:ANd9GcQh_BBY-WJLUELTJ1bnPnZVWujYRjcuRHtiYtw8-tr6KCFgy8qJzWZfXm8:images.clipartpanda.com/delivery-van-clipart-delivery_a05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788558"/>
            <a:ext cx="1304925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5596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276475"/>
            <a:ext cx="84010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05264"/>
            <a:ext cx="981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t3.gstatic.com/images?q=tbn:ANd9GcS_fRmh8M8PXASn8YGL_FyZ9uASmQchwkW-cm38Vgbucwj_cng0Amd_0ag:images.clipartpanda.com/house-clipart-house_red_whit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ttp://t1.gstatic.com/images?q=tbn:ANd9GcSRQjWosi1JuSlIXY2bPlWluRL4yDymXr_Keo_EfLGw4qU_k65z6YVtBw:icons.iconarchive.com/icons/iconshock/vector-twitter/256/twitter-cuckoo-clock-icon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92696"/>
            <a:ext cx="1345307" cy="134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6358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481263"/>
            <a:ext cx="90106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http://t3.gstatic.com/images?q=tbn:ANd9GcS_fRmh8M8PXASn8YGL_FyZ9uASmQchwkW-cm38Vgbucwj_cng0Amd_0ag:images.clipartpanda.com/house-clipart-house_red_whit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4247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628900"/>
            <a:ext cx="7715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05264"/>
            <a:ext cx="10096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t3.gstatic.com/images?q=tbn:ANd9GcS_fRmh8M8PXASn8YGL_FyZ9uASmQchwkW-cm38Vgbucwj_cng0Amd_0ag:images.clipartpanda.com/house-clipart-house_red_whit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http://t2.gstatic.com/images?q=tbn:ANd9GcTHDxX4OgILKdlU-VpRrX0Ugug09IoYVCVkTd3cMCR4-Jky8wvTeCP0dNU:https://foodandhealth.com/blog/wp-content/uploads/2013/07/loq_fat_yoghurt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9925"/>
            <a:ext cx="1368152" cy="138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2272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2609850"/>
            <a:ext cx="80867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05264"/>
            <a:ext cx="10096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t3.gstatic.com/images?q=tbn:ANd9GcS_fRmh8M8PXASn8YGL_FyZ9uASmQchwkW-cm38Vgbucwj_cng0Amd_0ag:images.clipartpanda.com/house-clipart-house_red_whit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http://t1.gstatic.com/images?q=tbn:ANd9GcT7TpWnLZbyGEBtgzrOLYsVW6DfOCkHQhd3Q-zg3Y3bZ9cbuRsnbx1cQb0N:images.clipartpanda.com/photography-clipart-camera-silhouette.sv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3671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9961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57463"/>
            <a:ext cx="83820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05264"/>
            <a:ext cx="10096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t3.gstatic.com/images?q=tbn:ANd9GcS_fRmh8M8PXASn8YGL_FyZ9uASmQchwkW-cm38Vgbucwj_cng0Amd_0ag:images.clipartpanda.com/house-clipart-house_red_whit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http://t2.gstatic.com/images?q=tbn:ANd9GcQisW60li3-o5vVSUeHjntOK3b1QUvDuinYK1qG2SoyRq_sds-8EkruTT6t:retroclipart.co/1024/royalty-free-retro-steam-train-locomotive-against-a-yellow-sun-by-patrimonio-1042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20688"/>
            <a:ext cx="14001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3336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19375"/>
            <a:ext cx="79248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05264"/>
            <a:ext cx="10096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t3.gstatic.com/images?q=tbn:ANd9GcS_fRmh8M8PXASn8YGL_FyZ9uASmQchwkW-cm38Vgbucwj_cng0Amd_0ag:images.clipartpanda.com/house-clipart-house_red_whit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http://t0.gstatic.com/images?q=tbn:ANd9GcS0aN7z4ZM6ZlDQHbFVjLzZZcP4fOoclf_BeqRchQhPnaDtLVzPJfB9oyA:www.clipartbest.com/cliparts/9T4/b59/9T4b59gbc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36712"/>
            <a:ext cx="1469132" cy="146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764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571750"/>
            <a:ext cx="8096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922615"/>
            <a:ext cx="12668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t3.gstatic.com/images?q=tbn:ANd9GcS_fRmh8M8PXASn8YGL_FyZ9uASmQchwkW-cm38Vgbucwj_cng0Amd_0ag:images.clipartpanda.com/house-clipart-house_red_whit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3.gstatic.com/images?q=tbn:ANd9GcQPZAKPIDsr4yuz2PqWtaBOTq0-NFNfQdsbYw16GdVdxSAdz1_KO_hJUQ:bestclipartblog.com/clipart-pics/-ants-clipart-4.gi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08720"/>
            <a:ext cx="110490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0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47900"/>
            <a:ext cx="84963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05264"/>
            <a:ext cx="10096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t3.gstatic.com/images?q=tbn:ANd9GcS_fRmh8M8PXASn8YGL_FyZ9uASmQchwkW-cm38Vgbucwj_cng0Amd_0ag:images.clipartpanda.com/house-clipart-house_red_whit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91" y="908720"/>
            <a:ext cx="18097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490788"/>
            <a:ext cx="91059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http://t3.gstatic.com/images?q=tbn:ANd9GcS_fRmh8M8PXASn8YGL_FyZ9uASmQchwkW-cm38Vgbucwj_cng0Amd_0ag:images.clipartpanda.com/house-clipart-house_red_whit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17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619375"/>
            <a:ext cx="78486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t3.gstatic.com/images?q=tbn:ANd9GcS_fRmh8M8PXASn8YGL_FyZ9uASmQchwkW-cm38Vgbucwj_cng0Amd_0ag:images.clipartpanda.com/house-clipart-house_red_whit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http://t2.gstatic.com/images?q=tbn:ANd9GcRdR0s-3OW_E4C4L2k1wYUzSOYGCR7KFcydrw_byFojENKoL62-FXueOQqv:l.rgbimg.com/cache1rKqTG/users/s/sa/sailinjohn/600/nlyVOeW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80728"/>
            <a:ext cx="1285875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48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2600325"/>
            <a:ext cx="78295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t3.gstatic.com/images?q=tbn:ANd9GcS_fRmh8M8PXASn8YGL_FyZ9uASmQchwkW-cm38Vgbucwj_cng0Amd_0ag:images.clipartpanda.com/house-clipart-house_red_whit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6" descr="http://t3.gstatic.com/images?q=tbn:ANd9GcQpfApJYVT1ggsv3Hx2GHY4dz4G710cwklL1Gh-GJhmtoHUiKpQo0AKsEU:www.clker.com/cliparts/b/T/W/3/X/t/black-needle-md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3037">
            <a:off x="4270827" y="347350"/>
            <a:ext cx="559873" cy="73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6" name="Picture 8" descr="http://t0.gstatic.com/images?q=tbn:ANd9GcQEFBAUYvvS_PrZzcuQw0V6SJjImBYp14AZSzpeZ-1CNLGWNkL2Anx4iWM:images.clipartpanda.com/finger-clipart-black-and-white-fingers-hi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36712"/>
            <a:ext cx="94297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7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81" y="2420888"/>
            <a:ext cx="81248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http://t3.gstatic.com/images?q=tbn:ANd9GcS_fRmh8M8PXASn8YGL_FyZ9uASmQchwkW-cm38Vgbucwj_cng0Amd_0ag:images.clipartpanda.com/house-clipart-house_red_whit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http://t3.gstatic.com/images?q=tbn:ANd9GcQUaQTqGQCTebRJZILlDVSqmDret3fnyQJXyJZAQZWiTAgtlY4RVgV_d6wG:https://s3.eu-central-1.amazonaws.com/euobs-media/62b336987410f1b8b1ea1e9e509c62da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708" y="836712"/>
            <a:ext cx="2112369" cy="111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0060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33663"/>
            <a:ext cx="80772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t3.gstatic.com/images?q=tbn:ANd9GcS_fRmh8M8PXASn8YGL_FyZ9uASmQchwkW-cm38Vgbucwj_cng0Amd_0ag:images.clipartpanda.com/house-clipart-house_red_whit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http://t2.gstatic.com/images?q=tbn:ANd9GcRCzH9BMSuNLPwyLzsryriWMXg1bnNm86IAAOWwE2T26DHwEoJRAKUa6qo:4vector.com/i/free-vector-stickman-point-clip-art_109933_Stickman_Point_clip_art_hight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836712"/>
            <a:ext cx="92392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9612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657475"/>
            <a:ext cx="82105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t3.gstatic.com/images?q=tbn:ANd9GcS_fRmh8M8PXASn8YGL_FyZ9uASmQchwkW-cm38Vgbucwj_cng0Amd_0ag:images.clipartpanda.com/house-clipart-house_red_whit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http://t2.gstatic.com/images?q=tbn:ANd9GcRvwnDk8W2sjxPaLl3_aUIBa475phna0WGhyCNRQwGG64Qk2ktPJwDeTXA:morsedrum.com/images/Poly-201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771266"/>
            <a:ext cx="1296144" cy="144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8083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28900"/>
            <a:ext cx="7924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t3.gstatic.com/images?q=tbn:ANd9GcS_fRmh8M8PXASn8YGL_FyZ9uASmQchwkW-cm38Vgbucwj_cng0Amd_0ag:images.clipartpanda.com/house-clipart-house_red_whit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6" descr="http://t2.gstatic.com/images?q=tbn:ANd9GcTg1045nzI5VZ7P0VvC7pycr_NDRoRN60fyAd0--b2t9B-RYhBWHSUR2mo:www.auburn.edu/academic/education/reading_genie/constr/doctor.gi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089" y="764704"/>
            <a:ext cx="1316971" cy="123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419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81275"/>
            <a:ext cx="82296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922615"/>
            <a:ext cx="12668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t3.gstatic.com/images?q=tbn:ANd9GcS_fRmh8M8PXASn8YGL_FyZ9uASmQchwkW-cm38Vgbucwj_cng0Amd_0ag:images.clipartpanda.com/house-clipart-house_red_whit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0.gstatic.com/images?q=tbn:ANd9GcT8MBvAOxbGkSPe19iordfxHV1g93dJrvPm5fh_-bVwJoz5uk-L85gtSU4:l.thumbs.canstockphoto.com/canstock0434770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80728"/>
            <a:ext cx="1202432" cy="9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53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547938"/>
            <a:ext cx="79629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922615"/>
            <a:ext cx="12668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t3.gstatic.com/images?q=tbn:ANd9GcS_fRmh8M8PXASn8YGL_FyZ9uASmQchwkW-cm38Vgbucwj_cng0Amd_0ag:images.clipartpanda.com/house-clipart-house_red_whit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3.gstatic.com/images?q=tbn:ANd9GcQCNWtTW6KQ9pxlA0SBHJ27Umwqz3VeWJxuiobRR_GdZNnwV16XsLrjIMc-:cliparts.co/cliparts/kiK/nRM/kiKnRMgqT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48680"/>
            <a:ext cx="14287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45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547938"/>
            <a:ext cx="84391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922615"/>
            <a:ext cx="12668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t3.gstatic.com/images?q=tbn:ANd9GcS_fRmh8M8PXASn8YGL_FyZ9uASmQchwkW-cm38Vgbucwj_cng0Amd_0ag:images.clipartpanda.com/house-clipart-house_red_whit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0.gstatic.com/images?q=tbn:ANd9GcQ2blKbK5XnsefLSJ4doXlFgdvrEuwMNIe_cISlVtIUXUNFLvjveqvuQ9A:images.clipartpanda.com/blow-clipart-blow_out.gi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836712"/>
            <a:ext cx="114300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73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586038"/>
            <a:ext cx="82200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922615"/>
            <a:ext cx="12668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t3.gstatic.com/images?q=tbn:ANd9GcS_fRmh8M8PXASn8YGL_FyZ9uASmQchwkW-cm38Vgbucwj_cng0Amd_0ag:images.clipartpanda.com/house-clipart-house_red_whit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1.gstatic.com/images?q=tbn:ANd9GcQS2lADB6v-pU8zcu_TARK68FaGdX-9ySRuj6q82X4IcABQTZOFsS50dCFZ:images.clipartpanda.com/vehicle-clip-art-aeroplane.gi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2375">
            <a:off x="4139952" y="614841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7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2476500"/>
            <a:ext cx="89725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t3.gstatic.com/images?q=tbn:ANd9GcS_fRmh8M8PXASn8YGL_FyZ9uASmQchwkW-cm38Vgbucwj_cng0Amd_0ag:images.clipartpanda.com/house-clipart-house_red_whit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59809"/>
            <a:ext cx="1068710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89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</Words>
  <Application>Microsoft Office PowerPoint</Application>
  <PresentationFormat>On-screen Show (4:3)</PresentationFormat>
  <Paragraphs>1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class</dc:creator>
  <cp:lastModifiedBy>class</cp:lastModifiedBy>
  <cp:revision>18</cp:revision>
  <dcterms:created xsi:type="dcterms:W3CDTF">2015-05-12T08:07:14Z</dcterms:created>
  <dcterms:modified xsi:type="dcterms:W3CDTF">2015-05-12T10:24:02Z</dcterms:modified>
</cp:coreProperties>
</file>