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2" r:id="rId10"/>
    <p:sldId id="273" r:id="rId11"/>
    <p:sldId id="274" r:id="rId12"/>
    <p:sldId id="275" r:id="rId13"/>
    <p:sldId id="2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43" d="100"/>
          <a:sy n="43" d="100"/>
        </p:scale>
        <p:origin x="-78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79F6-353E-4944-B498-051EC067A2C2}" type="datetimeFigureOut">
              <a:rPr lang="en-IE" smtClean="0"/>
              <a:pPr/>
              <a:t>09/05/2020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F73A-1D4F-48FD-AE7D-2F53D72E0BF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324148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79F6-353E-4944-B498-051EC067A2C2}" type="datetimeFigureOut">
              <a:rPr lang="en-IE" smtClean="0"/>
              <a:pPr/>
              <a:t>09/05/2020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F73A-1D4F-48FD-AE7D-2F53D72E0BF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934309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79F6-353E-4944-B498-051EC067A2C2}" type="datetimeFigureOut">
              <a:rPr lang="en-IE" smtClean="0"/>
              <a:pPr/>
              <a:t>09/05/2020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F73A-1D4F-48FD-AE7D-2F53D72E0BF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96342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79F6-353E-4944-B498-051EC067A2C2}" type="datetimeFigureOut">
              <a:rPr lang="en-IE" smtClean="0"/>
              <a:pPr/>
              <a:t>09/05/2020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F73A-1D4F-48FD-AE7D-2F53D72E0BF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286747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79F6-353E-4944-B498-051EC067A2C2}" type="datetimeFigureOut">
              <a:rPr lang="en-IE" smtClean="0"/>
              <a:pPr/>
              <a:t>09/05/2020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F73A-1D4F-48FD-AE7D-2F53D72E0BF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167668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79F6-353E-4944-B498-051EC067A2C2}" type="datetimeFigureOut">
              <a:rPr lang="en-IE" smtClean="0"/>
              <a:pPr/>
              <a:t>09/05/2020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F73A-1D4F-48FD-AE7D-2F53D72E0BF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71943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79F6-353E-4944-B498-051EC067A2C2}" type="datetimeFigureOut">
              <a:rPr lang="en-IE" smtClean="0"/>
              <a:pPr/>
              <a:t>09/05/2020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F73A-1D4F-48FD-AE7D-2F53D72E0BF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1778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79F6-353E-4944-B498-051EC067A2C2}" type="datetimeFigureOut">
              <a:rPr lang="en-IE" smtClean="0"/>
              <a:pPr/>
              <a:t>09/05/2020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F73A-1D4F-48FD-AE7D-2F53D72E0BF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026851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79F6-353E-4944-B498-051EC067A2C2}" type="datetimeFigureOut">
              <a:rPr lang="en-IE" smtClean="0"/>
              <a:pPr/>
              <a:t>09/05/2020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F73A-1D4F-48FD-AE7D-2F53D72E0BF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01612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79F6-353E-4944-B498-051EC067A2C2}" type="datetimeFigureOut">
              <a:rPr lang="en-IE" smtClean="0"/>
              <a:pPr/>
              <a:t>09/05/2020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F73A-1D4F-48FD-AE7D-2F53D72E0BF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55149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79F6-353E-4944-B498-051EC067A2C2}" type="datetimeFigureOut">
              <a:rPr lang="en-IE" smtClean="0"/>
              <a:pPr/>
              <a:t>09/05/2020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F73A-1D4F-48FD-AE7D-2F53D72E0BF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04705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179F6-353E-4944-B498-051EC067A2C2}" type="datetimeFigureOut">
              <a:rPr lang="en-IE" smtClean="0"/>
              <a:pPr/>
              <a:t>09/05/2020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F73A-1D4F-48FD-AE7D-2F53D72E0BF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614021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1211555"/>
            <a:ext cx="11244945" cy="1215556"/>
          </a:xfrm>
        </p:spPr>
        <p:txBody>
          <a:bodyPr>
            <a:noAutofit/>
          </a:bodyPr>
          <a:lstStyle/>
          <a:p>
            <a:r>
              <a:rPr lang="en-IE" sz="3600" dirty="0" smtClean="0"/>
              <a:t>Na Briathra Neamhrialta </a:t>
            </a:r>
            <a:r>
              <a:rPr lang="en-IE" sz="3600" dirty="0" smtClean="0">
                <a:solidFill>
                  <a:schemeClr val="bg2">
                    <a:lumMod val="50000"/>
                  </a:schemeClr>
                </a:solidFill>
              </a:rPr>
              <a:t>(Irregular Verbs)</a:t>
            </a:r>
            <a:endParaRPr lang="en-IE" sz="32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848649" y="2383225"/>
            <a:ext cx="10903085" cy="13676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1800" dirty="0" smtClean="0"/>
              <a:t>So far, we have seen that verbs follow rules. As long as you have the root of the verb, you can apply a rule to put it into any tense you want. e.g. if you want to put Brís into the past tense, add a </a:t>
            </a:r>
            <a:r>
              <a:rPr lang="en-IE" sz="1800" dirty="0" smtClean="0">
                <a:solidFill>
                  <a:srgbClr val="FF0000"/>
                </a:solidFill>
              </a:rPr>
              <a:t>h</a:t>
            </a:r>
            <a:r>
              <a:rPr lang="en-IE" sz="1800" dirty="0" smtClean="0"/>
              <a:t> after the first letter – </a:t>
            </a:r>
            <a:r>
              <a:rPr lang="en-IE" sz="1800" dirty="0" err="1" smtClean="0"/>
              <a:t>B</a:t>
            </a:r>
            <a:r>
              <a:rPr lang="en-IE" sz="1800" dirty="0" err="1" smtClean="0">
                <a:solidFill>
                  <a:srgbClr val="FF0000"/>
                </a:solidFill>
              </a:rPr>
              <a:t>h</a:t>
            </a:r>
            <a:r>
              <a:rPr lang="en-IE" sz="1800" dirty="0" err="1" smtClean="0"/>
              <a:t>rís</a:t>
            </a:r>
            <a:r>
              <a:rPr lang="en-IE" sz="1800" dirty="0" smtClean="0"/>
              <a:t> mé</a:t>
            </a:r>
          </a:p>
          <a:p>
            <a:pPr marL="0" indent="0">
              <a:buNone/>
            </a:pPr>
            <a:r>
              <a:rPr lang="en-IE" sz="1800" dirty="0" smtClean="0"/>
              <a:t>However, there are 11 verbs that do not follow any rules. They are known as Na Briathra Neamhrialta </a:t>
            </a:r>
            <a:r>
              <a:rPr lang="en-IE" sz="1800" dirty="0" smtClean="0">
                <a:solidFill>
                  <a:schemeClr val="bg2">
                    <a:lumMod val="50000"/>
                  </a:schemeClr>
                </a:solidFill>
              </a:rPr>
              <a:t>(Irregular Verbs).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8649" y="3598781"/>
            <a:ext cx="1093991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They are:</a:t>
            </a:r>
          </a:p>
          <a:p>
            <a:endParaRPr lang="en-IE" dirty="0"/>
          </a:p>
          <a:p>
            <a:r>
              <a:rPr lang="en-IE" dirty="0" smtClean="0"/>
              <a:t>bi – </a:t>
            </a:r>
            <a:r>
              <a:rPr lang="en-IE" dirty="0" smtClean="0">
                <a:solidFill>
                  <a:schemeClr val="bg2">
                    <a:lumMod val="50000"/>
                  </a:schemeClr>
                </a:solidFill>
              </a:rPr>
              <a:t>to be	</a:t>
            </a:r>
            <a:r>
              <a:rPr lang="en-IE" dirty="0" smtClean="0"/>
              <a:t>		</a:t>
            </a:r>
            <a:r>
              <a:rPr lang="en-IE" dirty="0" err="1" smtClean="0"/>
              <a:t>faigh</a:t>
            </a:r>
            <a:r>
              <a:rPr lang="en-IE" dirty="0" smtClean="0"/>
              <a:t> – </a:t>
            </a:r>
            <a:r>
              <a:rPr lang="en-IE" dirty="0" smtClean="0">
                <a:solidFill>
                  <a:schemeClr val="bg2">
                    <a:lumMod val="50000"/>
                  </a:schemeClr>
                </a:solidFill>
              </a:rPr>
              <a:t>to get</a:t>
            </a:r>
            <a:r>
              <a:rPr lang="en-IE" dirty="0" smtClean="0"/>
              <a:t>		dean – </a:t>
            </a:r>
            <a:r>
              <a:rPr lang="en-I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 do/make</a:t>
            </a:r>
            <a:r>
              <a:rPr lang="en-IE" dirty="0" smtClean="0"/>
              <a:t>			</a:t>
            </a:r>
            <a:r>
              <a:rPr lang="en-IE" dirty="0" err="1" smtClean="0"/>
              <a:t>teigh</a:t>
            </a:r>
            <a:r>
              <a:rPr lang="en-IE" dirty="0" smtClean="0"/>
              <a:t> – </a:t>
            </a:r>
            <a:r>
              <a:rPr lang="en-I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 go</a:t>
            </a:r>
          </a:p>
          <a:p>
            <a:endParaRPr lang="en-IE" dirty="0" smtClean="0"/>
          </a:p>
          <a:p>
            <a:r>
              <a:rPr lang="en-IE" dirty="0" err="1" smtClean="0"/>
              <a:t>abair</a:t>
            </a:r>
            <a:r>
              <a:rPr lang="en-IE" dirty="0" smtClean="0"/>
              <a:t> – </a:t>
            </a:r>
            <a:r>
              <a:rPr lang="en-I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 say</a:t>
            </a:r>
            <a:r>
              <a:rPr lang="en-IE" dirty="0" smtClean="0"/>
              <a:t>		</a:t>
            </a:r>
            <a:r>
              <a:rPr lang="en-IE" dirty="0" err="1" smtClean="0"/>
              <a:t>feic</a:t>
            </a:r>
            <a:r>
              <a:rPr lang="en-IE" dirty="0" smtClean="0"/>
              <a:t> – </a:t>
            </a:r>
            <a:r>
              <a:rPr lang="en-IE" dirty="0" smtClean="0">
                <a:solidFill>
                  <a:schemeClr val="bg2">
                    <a:lumMod val="50000"/>
                  </a:schemeClr>
                </a:solidFill>
              </a:rPr>
              <a:t>to see</a:t>
            </a:r>
            <a:r>
              <a:rPr lang="en-IE" dirty="0" smtClean="0"/>
              <a:t>		tar – </a:t>
            </a:r>
            <a:r>
              <a:rPr lang="en-I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 come</a:t>
            </a:r>
            <a:r>
              <a:rPr lang="en-IE" dirty="0" smtClean="0"/>
              <a:t>			</a:t>
            </a:r>
            <a:r>
              <a:rPr lang="en-IE" dirty="0" err="1" smtClean="0"/>
              <a:t>tabhair</a:t>
            </a:r>
            <a:r>
              <a:rPr lang="en-IE" dirty="0" smtClean="0"/>
              <a:t> – </a:t>
            </a:r>
            <a:r>
              <a:rPr lang="en-I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 give</a:t>
            </a:r>
          </a:p>
          <a:p>
            <a:endParaRPr lang="en-IE" dirty="0" smtClean="0"/>
          </a:p>
          <a:p>
            <a:r>
              <a:rPr lang="en-IE" dirty="0" err="1" smtClean="0"/>
              <a:t>ith</a:t>
            </a:r>
            <a:r>
              <a:rPr lang="en-IE" dirty="0" smtClean="0"/>
              <a:t> – </a:t>
            </a:r>
            <a:r>
              <a:rPr lang="en-I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 eat</a:t>
            </a:r>
            <a:r>
              <a:rPr lang="en-IE" dirty="0" smtClean="0"/>
              <a:t>		</a:t>
            </a:r>
            <a:r>
              <a:rPr lang="en-IE" dirty="0" err="1" smtClean="0"/>
              <a:t>clois</a:t>
            </a:r>
            <a:r>
              <a:rPr lang="en-IE" dirty="0" smtClean="0"/>
              <a:t> – </a:t>
            </a:r>
            <a:r>
              <a:rPr lang="en-I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 hear</a:t>
            </a:r>
            <a:r>
              <a:rPr lang="en-IE" dirty="0" smtClean="0"/>
              <a:t>		</a:t>
            </a:r>
            <a:r>
              <a:rPr lang="en-IE" dirty="0" err="1" smtClean="0"/>
              <a:t>beir</a:t>
            </a:r>
            <a:r>
              <a:rPr lang="en-IE" dirty="0" smtClean="0"/>
              <a:t> – </a:t>
            </a:r>
            <a:r>
              <a:rPr lang="en-I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 catch/grab</a:t>
            </a: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IE" dirty="0" smtClean="0"/>
              <a:t>	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385973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7" y="1142364"/>
            <a:ext cx="11141992" cy="2091482"/>
          </a:xfrm>
        </p:spPr>
        <p:txBody>
          <a:bodyPr anchor="t">
            <a:noAutofit/>
          </a:bodyPr>
          <a:lstStyle/>
          <a:p>
            <a:r>
              <a:rPr lang="en-IE" sz="3600" dirty="0"/>
              <a:t>Na Briathra Neamhrialta </a:t>
            </a:r>
            <a:r>
              <a:rPr lang="en-IE" sz="3600" dirty="0">
                <a:solidFill>
                  <a:schemeClr val="bg2">
                    <a:lumMod val="50000"/>
                  </a:schemeClr>
                </a:solidFill>
              </a:rPr>
              <a:t>(Irregular Verbs)</a:t>
            </a:r>
            <a:r>
              <a:rPr lang="en-IE" sz="3600" b="1" i="1" dirty="0" smtClean="0"/>
              <a:t/>
            </a:r>
            <a:br>
              <a:rPr lang="en-IE" sz="3600" b="1" i="1" dirty="0" smtClean="0"/>
            </a:br>
            <a:r>
              <a:rPr lang="en-IE" sz="2800" b="1" dirty="0" err="1" smtClean="0">
                <a:solidFill>
                  <a:srgbClr val="FF3300"/>
                </a:solidFill>
              </a:rPr>
              <a:t>ith</a:t>
            </a:r>
            <a:r>
              <a:rPr lang="en-IE" sz="2800" b="1" dirty="0" smtClean="0">
                <a:solidFill>
                  <a:srgbClr val="FF3300"/>
                </a:solidFill>
              </a:rPr>
              <a:t> – to eat</a:t>
            </a:r>
            <a:endParaRPr lang="en-IE" sz="2800" b="1" i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2221945"/>
            <a:ext cx="3267590" cy="6074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1800" dirty="0"/>
              <a:t>PAST TENSE</a:t>
            </a:r>
          </a:p>
          <a:p>
            <a:pPr marL="0" indent="0">
              <a:buNone/>
            </a:pPr>
            <a:r>
              <a:rPr lang="en-IE" sz="1800" dirty="0" err="1" smtClean="0"/>
              <a:t>d’ith</a:t>
            </a:r>
            <a:r>
              <a:rPr lang="en-IE" sz="1800" dirty="0" smtClean="0"/>
              <a:t> mé = I ate</a:t>
            </a:r>
          </a:p>
          <a:p>
            <a:pPr marL="0" indent="0">
              <a:buNone/>
            </a:pPr>
            <a:r>
              <a:rPr lang="en-IE" sz="1800" dirty="0" err="1" smtClean="0"/>
              <a:t>d’ith</a:t>
            </a:r>
            <a:r>
              <a:rPr lang="en-IE" sz="1800" dirty="0" smtClean="0"/>
              <a:t> tú = you ate</a:t>
            </a:r>
          </a:p>
          <a:p>
            <a:pPr marL="0" indent="0">
              <a:buNone/>
            </a:pPr>
            <a:r>
              <a:rPr lang="en-IE" sz="1800" dirty="0" err="1" smtClean="0"/>
              <a:t>d’ith</a:t>
            </a:r>
            <a:r>
              <a:rPr lang="en-IE" sz="1800" dirty="0" smtClean="0"/>
              <a:t> sé = he ate</a:t>
            </a:r>
          </a:p>
          <a:p>
            <a:pPr marL="0" indent="0">
              <a:buNone/>
            </a:pPr>
            <a:r>
              <a:rPr lang="en-IE" sz="1800" dirty="0" err="1" smtClean="0"/>
              <a:t>d’ith</a:t>
            </a:r>
            <a:r>
              <a:rPr lang="en-IE" sz="1800" dirty="0" smtClean="0"/>
              <a:t> sí = she ate</a:t>
            </a:r>
          </a:p>
          <a:p>
            <a:pPr marL="0" indent="0">
              <a:buNone/>
            </a:pPr>
            <a:r>
              <a:rPr lang="en-IE" sz="1800" dirty="0" err="1" smtClean="0"/>
              <a:t>d’itheamar</a:t>
            </a:r>
            <a:r>
              <a:rPr lang="en-IE" sz="1800" dirty="0" smtClean="0"/>
              <a:t> =  we ate</a:t>
            </a:r>
          </a:p>
          <a:p>
            <a:pPr marL="0" indent="0">
              <a:buNone/>
            </a:pPr>
            <a:r>
              <a:rPr lang="en-IE" sz="1800" dirty="0" err="1" smtClean="0"/>
              <a:t>d’ith</a:t>
            </a:r>
            <a:r>
              <a:rPr lang="en-IE" sz="1800" dirty="0" smtClean="0"/>
              <a:t> sibh = you(pl) ate</a:t>
            </a:r>
          </a:p>
          <a:p>
            <a:pPr marL="0" indent="0">
              <a:buNone/>
            </a:pPr>
            <a:r>
              <a:rPr lang="en-IE" sz="1800" dirty="0" err="1" smtClean="0"/>
              <a:t>d’ith</a:t>
            </a:r>
            <a:r>
              <a:rPr lang="en-IE" sz="1800" dirty="0" smtClean="0"/>
              <a:t> siad = they ate</a:t>
            </a:r>
          </a:p>
          <a:p>
            <a:pPr marL="0" indent="0">
              <a:buNone/>
            </a:pPr>
            <a:r>
              <a:rPr lang="en-IE" sz="1800" dirty="0" err="1" smtClean="0"/>
              <a:t>ar</a:t>
            </a:r>
            <a:r>
              <a:rPr lang="en-IE" sz="1800" dirty="0" smtClean="0"/>
              <a:t> </a:t>
            </a:r>
            <a:r>
              <a:rPr lang="en-IE" sz="1800" dirty="0" err="1" smtClean="0"/>
              <a:t>ith</a:t>
            </a:r>
            <a:r>
              <a:rPr lang="en-IE" sz="1800" dirty="0" smtClean="0"/>
              <a:t> tú? = did you eat?</a:t>
            </a:r>
          </a:p>
          <a:p>
            <a:pPr marL="0" indent="0">
              <a:buNone/>
            </a:pPr>
            <a:r>
              <a:rPr lang="en-IE" sz="1800" dirty="0" err="1" smtClean="0"/>
              <a:t>níor</a:t>
            </a:r>
            <a:r>
              <a:rPr lang="en-IE" sz="1800" dirty="0" smtClean="0"/>
              <a:t> </a:t>
            </a:r>
            <a:r>
              <a:rPr lang="en-IE" sz="1800" dirty="0" err="1" smtClean="0"/>
              <a:t>ith</a:t>
            </a:r>
            <a:r>
              <a:rPr lang="en-IE" sz="1800" dirty="0" smtClean="0"/>
              <a:t> mé = I didn’t eat</a:t>
            </a:r>
            <a:endParaRPr lang="en-IE" sz="1800" dirty="0"/>
          </a:p>
          <a:p>
            <a:pPr marL="0" indent="0">
              <a:buNone/>
            </a:pPr>
            <a:endParaRPr lang="en-IE" sz="1800" dirty="0" smtClean="0"/>
          </a:p>
          <a:p>
            <a:pPr marL="0" indent="0">
              <a:buNone/>
            </a:pPr>
            <a:endParaRPr lang="en-IE" sz="1800" dirty="0"/>
          </a:p>
          <a:p>
            <a:pPr marL="0" indent="0">
              <a:buNone/>
            </a:pPr>
            <a:endParaRPr lang="en-IE" sz="1800" dirty="0" smtClean="0"/>
          </a:p>
          <a:p>
            <a:pPr marL="0" indent="0"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None/>
            </a:pPr>
            <a:r>
              <a:rPr lang="en-IE" sz="1800" i="1" dirty="0" smtClean="0"/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301412" y="2668552"/>
            <a:ext cx="0" cy="32283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024327" y="2668552"/>
            <a:ext cx="37322" cy="32283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4431261" y="2221945"/>
            <a:ext cx="3760237" cy="607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sz="1800" dirty="0"/>
              <a:t>PRESENT TENSE </a:t>
            </a:r>
          </a:p>
          <a:p>
            <a:pPr marL="0" indent="0">
              <a:buNone/>
            </a:pPr>
            <a:r>
              <a:rPr lang="en-IE" sz="1800" dirty="0" err="1"/>
              <a:t>ithim</a:t>
            </a:r>
            <a:r>
              <a:rPr lang="en-IE" sz="1800" dirty="0"/>
              <a:t> </a:t>
            </a:r>
            <a:r>
              <a:rPr lang="en-IE" sz="1800" dirty="0" smtClean="0"/>
              <a:t>= I </a:t>
            </a:r>
            <a:r>
              <a:rPr lang="en-IE" sz="1800" dirty="0"/>
              <a:t>eat</a:t>
            </a:r>
          </a:p>
          <a:p>
            <a:pPr marL="0" indent="0">
              <a:buNone/>
            </a:pPr>
            <a:r>
              <a:rPr lang="en-IE" sz="1800" dirty="0" err="1"/>
              <a:t>itheann</a:t>
            </a:r>
            <a:r>
              <a:rPr lang="en-IE" sz="1800" dirty="0"/>
              <a:t> </a:t>
            </a:r>
            <a:r>
              <a:rPr lang="en-IE" sz="1800" dirty="0" smtClean="0"/>
              <a:t>tú = you </a:t>
            </a:r>
            <a:r>
              <a:rPr lang="en-IE" sz="1800" dirty="0"/>
              <a:t>eat</a:t>
            </a:r>
          </a:p>
          <a:p>
            <a:pPr marL="0" indent="0">
              <a:buNone/>
            </a:pPr>
            <a:r>
              <a:rPr lang="en-IE" sz="1800" dirty="0" err="1"/>
              <a:t>itheann</a:t>
            </a:r>
            <a:r>
              <a:rPr lang="en-IE" sz="1800" dirty="0"/>
              <a:t> </a:t>
            </a:r>
            <a:r>
              <a:rPr lang="en-IE" sz="1800" dirty="0" smtClean="0"/>
              <a:t>sé = he </a:t>
            </a:r>
            <a:r>
              <a:rPr lang="en-IE" sz="1800" dirty="0"/>
              <a:t>eats</a:t>
            </a:r>
          </a:p>
          <a:p>
            <a:pPr marL="0" indent="0">
              <a:buNone/>
            </a:pPr>
            <a:r>
              <a:rPr lang="en-IE" sz="1800" dirty="0" err="1"/>
              <a:t>itheann</a:t>
            </a:r>
            <a:r>
              <a:rPr lang="en-IE" sz="1800" dirty="0"/>
              <a:t> </a:t>
            </a:r>
            <a:r>
              <a:rPr lang="en-IE" sz="1800" dirty="0" smtClean="0"/>
              <a:t>sí = she </a:t>
            </a:r>
            <a:r>
              <a:rPr lang="en-IE" sz="1800" dirty="0"/>
              <a:t>eats</a:t>
            </a:r>
          </a:p>
          <a:p>
            <a:pPr marL="0" indent="0">
              <a:buNone/>
            </a:pPr>
            <a:r>
              <a:rPr lang="en-IE" sz="1800" dirty="0" err="1"/>
              <a:t>ithimid</a:t>
            </a:r>
            <a:r>
              <a:rPr lang="en-IE" sz="1800" dirty="0"/>
              <a:t> </a:t>
            </a:r>
            <a:r>
              <a:rPr lang="en-IE" sz="1800" dirty="0" smtClean="0"/>
              <a:t>= we </a:t>
            </a:r>
            <a:r>
              <a:rPr lang="en-IE" sz="1800" dirty="0"/>
              <a:t>eat</a:t>
            </a:r>
          </a:p>
          <a:p>
            <a:pPr marL="0" indent="0">
              <a:buNone/>
            </a:pPr>
            <a:r>
              <a:rPr lang="en-IE" sz="1800" dirty="0" err="1"/>
              <a:t>itheann</a:t>
            </a:r>
            <a:r>
              <a:rPr lang="en-IE" sz="1800" dirty="0"/>
              <a:t> sibh = </a:t>
            </a:r>
            <a:r>
              <a:rPr lang="en-IE" sz="1800" dirty="0" smtClean="0"/>
              <a:t> you(pl) </a:t>
            </a:r>
            <a:r>
              <a:rPr lang="en-IE" sz="1800" dirty="0"/>
              <a:t>eat</a:t>
            </a:r>
          </a:p>
          <a:p>
            <a:pPr marL="0" indent="0">
              <a:buNone/>
            </a:pPr>
            <a:r>
              <a:rPr lang="en-IE" sz="1800" dirty="0" err="1"/>
              <a:t>itheann</a:t>
            </a:r>
            <a:r>
              <a:rPr lang="en-IE" sz="1800" dirty="0"/>
              <a:t> siad </a:t>
            </a:r>
            <a:r>
              <a:rPr lang="en-IE" sz="1800" dirty="0" smtClean="0"/>
              <a:t>= they </a:t>
            </a:r>
            <a:r>
              <a:rPr lang="en-IE" sz="1800" dirty="0"/>
              <a:t>eat</a:t>
            </a:r>
          </a:p>
          <a:p>
            <a:pPr marL="0" indent="0">
              <a:buNone/>
            </a:pPr>
            <a:r>
              <a:rPr lang="en-IE" sz="1800" dirty="0"/>
              <a:t>an </a:t>
            </a:r>
            <a:r>
              <a:rPr lang="en-IE" sz="1800" dirty="0" err="1"/>
              <a:t>itheann</a:t>
            </a:r>
            <a:r>
              <a:rPr lang="en-IE" sz="1800" dirty="0"/>
              <a:t> </a:t>
            </a:r>
            <a:r>
              <a:rPr lang="en-IE" sz="1800" dirty="0" smtClean="0"/>
              <a:t>tú? </a:t>
            </a:r>
            <a:r>
              <a:rPr lang="en-IE" sz="1800" dirty="0"/>
              <a:t>= do you eat?</a:t>
            </a:r>
          </a:p>
          <a:p>
            <a:pPr marL="0" indent="0">
              <a:buNone/>
            </a:pPr>
            <a:r>
              <a:rPr lang="en-IE" sz="1800" dirty="0" err="1" smtClean="0"/>
              <a:t>ní</a:t>
            </a:r>
            <a:r>
              <a:rPr lang="en-IE" sz="1800" dirty="0" smtClean="0"/>
              <a:t> </a:t>
            </a:r>
            <a:r>
              <a:rPr lang="en-IE" sz="1800" dirty="0" err="1"/>
              <a:t>ithim</a:t>
            </a:r>
            <a:r>
              <a:rPr lang="en-IE" sz="1800" dirty="0"/>
              <a:t> </a:t>
            </a:r>
            <a:r>
              <a:rPr lang="en-IE" sz="1800" dirty="0" smtClean="0"/>
              <a:t>= I </a:t>
            </a:r>
            <a:r>
              <a:rPr lang="en-IE" sz="1800" dirty="0"/>
              <a:t>don't eat</a:t>
            </a: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/>
              <a:t>	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7124" y="2221945"/>
            <a:ext cx="3267590" cy="607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E" sz="1800" dirty="0" smtClean="0"/>
              <a:t>FUTURE TENSE</a:t>
            </a:r>
          </a:p>
          <a:p>
            <a:pPr marL="0" indent="0">
              <a:buNone/>
            </a:pPr>
            <a:r>
              <a:rPr lang="en-IE" sz="1800" dirty="0" err="1" smtClean="0"/>
              <a:t>íosfaidh</a:t>
            </a:r>
            <a:r>
              <a:rPr lang="en-IE" sz="1800" dirty="0" smtClean="0"/>
              <a:t> mé </a:t>
            </a:r>
            <a:r>
              <a:rPr lang="en-IE" sz="1800" dirty="0"/>
              <a:t>= I will eat</a:t>
            </a:r>
          </a:p>
          <a:p>
            <a:pPr marL="0" indent="0">
              <a:buNone/>
            </a:pPr>
            <a:r>
              <a:rPr lang="en-IE" sz="1800" dirty="0" err="1" smtClean="0"/>
              <a:t>íosfaidh</a:t>
            </a:r>
            <a:r>
              <a:rPr lang="en-IE" sz="1800" dirty="0" smtClean="0"/>
              <a:t> tú </a:t>
            </a:r>
            <a:r>
              <a:rPr lang="en-IE" sz="1800" dirty="0"/>
              <a:t>= you will eat</a:t>
            </a:r>
          </a:p>
          <a:p>
            <a:pPr marL="0" indent="0">
              <a:buNone/>
            </a:pPr>
            <a:r>
              <a:rPr lang="en-IE" sz="1800" dirty="0" err="1" smtClean="0"/>
              <a:t>íosfaidh</a:t>
            </a:r>
            <a:r>
              <a:rPr lang="en-IE" sz="1800" dirty="0" smtClean="0"/>
              <a:t> sé </a:t>
            </a:r>
            <a:r>
              <a:rPr lang="en-IE" sz="1800" dirty="0"/>
              <a:t>= he will eat</a:t>
            </a:r>
          </a:p>
          <a:p>
            <a:pPr marL="0" indent="0">
              <a:buNone/>
            </a:pPr>
            <a:r>
              <a:rPr lang="en-IE" sz="1800" dirty="0" err="1" smtClean="0"/>
              <a:t>íosfaidh</a:t>
            </a:r>
            <a:r>
              <a:rPr lang="en-IE" sz="1800" dirty="0" smtClean="0"/>
              <a:t> sí </a:t>
            </a:r>
            <a:r>
              <a:rPr lang="en-IE" sz="1800" dirty="0"/>
              <a:t>= she will eat</a:t>
            </a:r>
          </a:p>
          <a:p>
            <a:pPr marL="0" indent="0">
              <a:buNone/>
            </a:pPr>
            <a:r>
              <a:rPr lang="en-IE" sz="1800" dirty="0" err="1" smtClean="0"/>
              <a:t>íosfaimid</a:t>
            </a:r>
            <a:r>
              <a:rPr lang="en-IE" sz="1800" dirty="0" smtClean="0"/>
              <a:t> </a:t>
            </a:r>
            <a:r>
              <a:rPr lang="en-IE" sz="1800" dirty="0"/>
              <a:t>= we will eat</a:t>
            </a:r>
          </a:p>
          <a:p>
            <a:pPr marL="0" indent="0">
              <a:buNone/>
            </a:pPr>
            <a:r>
              <a:rPr lang="en-IE" sz="1800" dirty="0" err="1" smtClean="0"/>
              <a:t>íosfaidh</a:t>
            </a:r>
            <a:r>
              <a:rPr lang="en-IE" sz="1800" dirty="0" smtClean="0"/>
              <a:t> </a:t>
            </a:r>
            <a:r>
              <a:rPr lang="en-IE" sz="1800" dirty="0"/>
              <a:t>sibh = you pl will eat</a:t>
            </a:r>
          </a:p>
          <a:p>
            <a:pPr marL="0" indent="0">
              <a:buNone/>
            </a:pPr>
            <a:r>
              <a:rPr lang="en-IE" sz="1800" dirty="0" err="1" smtClean="0"/>
              <a:t>íosfaidh</a:t>
            </a:r>
            <a:r>
              <a:rPr lang="en-IE" sz="1800" dirty="0" smtClean="0"/>
              <a:t> </a:t>
            </a:r>
            <a:r>
              <a:rPr lang="en-IE" sz="1800" dirty="0"/>
              <a:t>siad = they will eat</a:t>
            </a:r>
          </a:p>
          <a:p>
            <a:pPr marL="0" indent="0">
              <a:buNone/>
            </a:pPr>
            <a:r>
              <a:rPr lang="en-IE" sz="1800" dirty="0"/>
              <a:t>an </a:t>
            </a:r>
            <a:r>
              <a:rPr lang="en-IE" sz="1800" dirty="0" err="1" smtClean="0"/>
              <a:t>íosfaidh</a:t>
            </a:r>
            <a:r>
              <a:rPr lang="en-IE" sz="1800" dirty="0" smtClean="0"/>
              <a:t> tú? </a:t>
            </a:r>
            <a:r>
              <a:rPr lang="en-IE" sz="1800" dirty="0"/>
              <a:t>=will you eat?</a:t>
            </a:r>
          </a:p>
          <a:p>
            <a:pPr marL="0" indent="0">
              <a:buNone/>
            </a:pPr>
            <a:r>
              <a:rPr lang="en-IE" sz="1800" dirty="0" err="1" smtClean="0"/>
              <a:t>ní</a:t>
            </a:r>
            <a:r>
              <a:rPr lang="en-IE" sz="1800" dirty="0" smtClean="0"/>
              <a:t> </a:t>
            </a:r>
            <a:r>
              <a:rPr lang="en-IE" sz="1800" dirty="0" err="1" smtClean="0"/>
              <a:t>íosfaidh</a:t>
            </a:r>
            <a:r>
              <a:rPr lang="en-IE" sz="1800" dirty="0" smtClean="0"/>
              <a:t> mé </a:t>
            </a:r>
            <a:r>
              <a:rPr lang="en-IE" sz="1800" dirty="0"/>
              <a:t>= I </a:t>
            </a:r>
            <a:r>
              <a:rPr lang="en-IE" sz="1800" dirty="0" smtClean="0"/>
              <a:t>will not eat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115550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7" y="1142364"/>
            <a:ext cx="11141992" cy="2091482"/>
          </a:xfrm>
        </p:spPr>
        <p:txBody>
          <a:bodyPr anchor="t">
            <a:noAutofit/>
          </a:bodyPr>
          <a:lstStyle/>
          <a:p>
            <a:r>
              <a:rPr lang="en-IE" sz="3600" dirty="0"/>
              <a:t>Na Briathra Neamhrialta </a:t>
            </a:r>
            <a:r>
              <a:rPr lang="en-IE" sz="3600" dirty="0">
                <a:solidFill>
                  <a:schemeClr val="bg2">
                    <a:lumMod val="50000"/>
                  </a:schemeClr>
                </a:solidFill>
              </a:rPr>
              <a:t>(Irregular Verbs)</a:t>
            </a:r>
            <a:r>
              <a:rPr lang="en-IE" sz="3600" b="1" i="1" dirty="0" smtClean="0"/>
              <a:t/>
            </a:r>
            <a:br>
              <a:rPr lang="en-IE" sz="3600" b="1" i="1" dirty="0" smtClean="0"/>
            </a:br>
            <a:r>
              <a:rPr lang="en-IE" sz="2800" b="1" dirty="0" err="1" smtClean="0">
                <a:solidFill>
                  <a:srgbClr val="FF3300"/>
                </a:solidFill>
              </a:rPr>
              <a:t>clois</a:t>
            </a:r>
            <a:r>
              <a:rPr lang="en-IE" sz="2800" b="1" dirty="0" smtClean="0">
                <a:solidFill>
                  <a:srgbClr val="FF3300"/>
                </a:solidFill>
              </a:rPr>
              <a:t> – to hear</a:t>
            </a:r>
            <a:endParaRPr lang="en-IE" sz="2800" b="1" i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2221945"/>
            <a:ext cx="3267590" cy="6074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1800" dirty="0"/>
              <a:t>PAST TENSE</a:t>
            </a:r>
          </a:p>
          <a:p>
            <a:pPr marL="0" indent="0">
              <a:buNone/>
            </a:pPr>
            <a:r>
              <a:rPr lang="en-IE" sz="1800" dirty="0" err="1" smtClean="0"/>
              <a:t>chuala</a:t>
            </a:r>
            <a:r>
              <a:rPr lang="en-IE" sz="1800" dirty="0" smtClean="0"/>
              <a:t> mé = I </a:t>
            </a:r>
            <a:r>
              <a:rPr lang="en-IE" sz="1800" dirty="0"/>
              <a:t>heard</a:t>
            </a:r>
          </a:p>
          <a:p>
            <a:pPr marL="0" indent="0">
              <a:buNone/>
            </a:pPr>
            <a:r>
              <a:rPr lang="en-IE" sz="1800" dirty="0" err="1"/>
              <a:t>chuala</a:t>
            </a:r>
            <a:r>
              <a:rPr lang="en-IE" sz="1800" dirty="0"/>
              <a:t> </a:t>
            </a:r>
            <a:r>
              <a:rPr lang="en-IE" sz="1800" dirty="0" smtClean="0"/>
              <a:t>tú = you </a:t>
            </a:r>
            <a:r>
              <a:rPr lang="en-IE" sz="1800" dirty="0"/>
              <a:t>heard</a:t>
            </a:r>
          </a:p>
          <a:p>
            <a:pPr marL="0" indent="0">
              <a:buNone/>
            </a:pPr>
            <a:r>
              <a:rPr lang="en-IE" sz="1800" dirty="0" err="1"/>
              <a:t>chuala</a:t>
            </a:r>
            <a:r>
              <a:rPr lang="en-IE" sz="1800" dirty="0"/>
              <a:t> </a:t>
            </a:r>
            <a:r>
              <a:rPr lang="en-IE" sz="1800" dirty="0" smtClean="0"/>
              <a:t>sé = he </a:t>
            </a:r>
            <a:r>
              <a:rPr lang="en-IE" sz="1800" dirty="0"/>
              <a:t>heard</a:t>
            </a:r>
          </a:p>
          <a:p>
            <a:pPr marL="0" indent="0">
              <a:buNone/>
            </a:pPr>
            <a:r>
              <a:rPr lang="en-IE" sz="1800" dirty="0" err="1"/>
              <a:t>chuala</a:t>
            </a:r>
            <a:r>
              <a:rPr lang="en-IE" sz="1800" dirty="0"/>
              <a:t> </a:t>
            </a:r>
            <a:r>
              <a:rPr lang="en-IE" sz="1800" dirty="0" smtClean="0"/>
              <a:t>sí = she </a:t>
            </a:r>
            <a:r>
              <a:rPr lang="en-IE" sz="1800" dirty="0"/>
              <a:t>heard</a:t>
            </a:r>
          </a:p>
          <a:p>
            <a:pPr marL="0" indent="0">
              <a:buNone/>
            </a:pPr>
            <a:r>
              <a:rPr lang="en-IE" sz="1800" dirty="0" err="1"/>
              <a:t>chualamar</a:t>
            </a:r>
            <a:r>
              <a:rPr lang="en-IE" sz="1800" dirty="0"/>
              <a:t> </a:t>
            </a:r>
            <a:r>
              <a:rPr lang="en-IE" sz="1800" dirty="0" smtClean="0"/>
              <a:t>= we </a:t>
            </a:r>
            <a:r>
              <a:rPr lang="en-IE" sz="1800" dirty="0"/>
              <a:t>heard</a:t>
            </a:r>
          </a:p>
          <a:p>
            <a:pPr marL="0" indent="0">
              <a:buNone/>
            </a:pPr>
            <a:r>
              <a:rPr lang="en-IE" sz="1800" dirty="0" err="1"/>
              <a:t>chuala</a:t>
            </a:r>
            <a:r>
              <a:rPr lang="en-IE" sz="1800" dirty="0"/>
              <a:t> sibh = </a:t>
            </a:r>
            <a:r>
              <a:rPr lang="en-IE" sz="1800" dirty="0" smtClean="0"/>
              <a:t>you(pl) </a:t>
            </a:r>
            <a:r>
              <a:rPr lang="en-IE" sz="1800" dirty="0"/>
              <a:t>heard</a:t>
            </a:r>
          </a:p>
          <a:p>
            <a:pPr marL="0" indent="0">
              <a:buNone/>
            </a:pPr>
            <a:r>
              <a:rPr lang="en-IE" sz="1800" dirty="0" err="1"/>
              <a:t>chuala</a:t>
            </a:r>
            <a:r>
              <a:rPr lang="en-IE" sz="1800" dirty="0"/>
              <a:t> siad </a:t>
            </a:r>
            <a:r>
              <a:rPr lang="en-IE" sz="1800" dirty="0" smtClean="0"/>
              <a:t>= they </a:t>
            </a:r>
            <a:r>
              <a:rPr lang="en-IE" sz="1800" dirty="0"/>
              <a:t>heard</a:t>
            </a:r>
          </a:p>
          <a:p>
            <a:pPr marL="0" indent="0">
              <a:buNone/>
            </a:pPr>
            <a:r>
              <a:rPr lang="en-IE" sz="1800" dirty="0" err="1" smtClean="0"/>
              <a:t>ar</a:t>
            </a:r>
            <a:r>
              <a:rPr lang="en-IE" sz="1800" dirty="0" smtClean="0"/>
              <a:t> </a:t>
            </a:r>
            <a:r>
              <a:rPr lang="en-IE" sz="1800" dirty="0" err="1"/>
              <a:t>chuala</a:t>
            </a:r>
            <a:r>
              <a:rPr lang="en-IE" sz="1800" dirty="0"/>
              <a:t> </a:t>
            </a:r>
            <a:r>
              <a:rPr lang="en-IE" sz="1800" dirty="0" smtClean="0"/>
              <a:t>tú? </a:t>
            </a:r>
            <a:r>
              <a:rPr lang="en-IE" sz="1800" dirty="0"/>
              <a:t>= did you hear?</a:t>
            </a:r>
          </a:p>
          <a:p>
            <a:pPr marL="0" indent="0">
              <a:buNone/>
            </a:pPr>
            <a:r>
              <a:rPr lang="en-IE" sz="1800" dirty="0" err="1" smtClean="0"/>
              <a:t>nior</a:t>
            </a:r>
            <a:r>
              <a:rPr lang="en-IE" sz="1800" dirty="0" smtClean="0"/>
              <a:t> </a:t>
            </a:r>
            <a:r>
              <a:rPr lang="en-IE" sz="1800" dirty="0" err="1"/>
              <a:t>chuala</a:t>
            </a:r>
            <a:r>
              <a:rPr lang="en-IE" sz="1800" dirty="0"/>
              <a:t> </a:t>
            </a:r>
            <a:r>
              <a:rPr lang="en-IE" sz="1800" dirty="0" smtClean="0"/>
              <a:t>mé </a:t>
            </a:r>
            <a:r>
              <a:rPr lang="en-IE" sz="1800" dirty="0"/>
              <a:t>= I didn't hear</a:t>
            </a:r>
          </a:p>
          <a:p>
            <a:pPr marL="0" indent="0">
              <a:buNone/>
            </a:pPr>
            <a:endParaRPr lang="en-IE" sz="1800" dirty="0" smtClean="0"/>
          </a:p>
          <a:p>
            <a:pPr marL="0" indent="0">
              <a:buNone/>
            </a:pPr>
            <a:endParaRPr lang="en-IE" sz="1800" dirty="0"/>
          </a:p>
          <a:p>
            <a:pPr marL="0" indent="0">
              <a:buNone/>
            </a:pPr>
            <a:endParaRPr lang="en-IE" sz="1800" dirty="0" smtClean="0"/>
          </a:p>
          <a:p>
            <a:pPr marL="0" indent="0"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None/>
            </a:pPr>
            <a:r>
              <a:rPr lang="en-IE" sz="1800" i="1" dirty="0" smtClean="0"/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301412" y="2668552"/>
            <a:ext cx="0" cy="32283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024327" y="2668552"/>
            <a:ext cx="37322" cy="32283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4431261" y="2221945"/>
            <a:ext cx="3760237" cy="607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sz="1800" dirty="0"/>
              <a:t>PRESENT TENSE </a:t>
            </a:r>
          </a:p>
          <a:p>
            <a:pPr marL="0" indent="0">
              <a:buNone/>
            </a:pPr>
            <a:r>
              <a:rPr lang="en-IE" sz="1800" dirty="0" err="1"/>
              <a:t>cloisim</a:t>
            </a:r>
            <a:r>
              <a:rPr lang="en-IE" sz="1800" dirty="0"/>
              <a:t> </a:t>
            </a:r>
            <a:r>
              <a:rPr lang="en-IE" sz="1800" dirty="0" smtClean="0"/>
              <a:t>= I </a:t>
            </a:r>
            <a:r>
              <a:rPr lang="en-IE" sz="1800" dirty="0"/>
              <a:t>hear</a:t>
            </a:r>
          </a:p>
          <a:p>
            <a:pPr marL="0" indent="0">
              <a:buNone/>
            </a:pPr>
            <a:r>
              <a:rPr lang="en-IE" sz="1800" dirty="0" err="1"/>
              <a:t>cloiseann</a:t>
            </a:r>
            <a:r>
              <a:rPr lang="en-IE" sz="1800" dirty="0"/>
              <a:t> </a:t>
            </a:r>
            <a:r>
              <a:rPr lang="en-IE" sz="1800" dirty="0" smtClean="0"/>
              <a:t>tú </a:t>
            </a:r>
            <a:r>
              <a:rPr lang="en-IE" sz="1800" dirty="0"/>
              <a:t>= you hear</a:t>
            </a:r>
          </a:p>
          <a:p>
            <a:pPr marL="0" indent="0">
              <a:buNone/>
            </a:pPr>
            <a:r>
              <a:rPr lang="en-IE" sz="1800" dirty="0" err="1"/>
              <a:t>cloiseann</a:t>
            </a:r>
            <a:r>
              <a:rPr lang="en-IE" sz="1800" dirty="0"/>
              <a:t> </a:t>
            </a:r>
            <a:r>
              <a:rPr lang="en-IE" sz="1800" dirty="0" smtClean="0"/>
              <a:t>sé </a:t>
            </a:r>
            <a:r>
              <a:rPr lang="en-IE" sz="1800" dirty="0"/>
              <a:t>= he hears</a:t>
            </a:r>
          </a:p>
          <a:p>
            <a:pPr marL="0" indent="0">
              <a:buNone/>
            </a:pPr>
            <a:r>
              <a:rPr lang="en-IE" sz="1800" dirty="0" err="1"/>
              <a:t>cloiseann</a:t>
            </a:r>
            <a:r>
              <a:rPr lang="en-IE" sz="1800" dirty="0"/>
              <a:t> </a:t>
            </a:r>
            <a:r>
              <a:rPr lang="en-IE" sz="1800" dirty="0" smtClean="0"/>
              <a:t>sí = </a:t>
            </a:r>
            <a:r>
              <a:rPr lang="en-IE" sz="1800" dirty="0"/>
              <a:t>she hears</a:t>
            </a:r>
          </a:p>
          <a:p>
            <a:pPr marL="0" indent="0">
              <a:buNone/>
            </a:pPr>
            <a:r>
              <a:rPr lang="en-IE" sz="1800" dirty="0" err="1"/>
              <a:t>cloisimid</a:t>
            </a:r>
            <a:r>
              <a:rPr lang="en-IE" sz="1800" dirty="0"/>
              <a:t> = we hear</a:t>
            </a:r>
          </a:p>
          <a:p>
            <a:pPr marL="0" indent="0">
              <a:buNone/>
            </a:pPr>
            <a:r>
              <a:rPr lang="en-IE" sz="1800" dirty="0" err="1"/>
              <a:t>cloiseann</a:t>
            </a:r>
            <a:r>
              <a:rPr lang="en-IE" sz="1800" dirty="0"/>
              <a:t> sibh = </a:t>
            </a:r>
            <a:r>
              <a:rPr lang="en-IE" sz="1800" dirty="0" smtClean="0"/>
              <a:t>you(pl) </a:t>
            </a:r>
            <a:r>
              <a:rPr lang="en-IE" sz="1800" dirty="0"/>
              <a:t>hear</a:t>
            </a:r>
          </a:p>
          <a:p>
            <a:pPr marL="0" indent="0">
              <a:buNone/>
            </a:pPr>
            <a:r>
              <a:rPr lang="en-IE" sz="1800" dirty="0" err="1"/>
              <a:t>cloiseann</a:t>
            </a:r>
            <a:r>
              <a:rPr lang="en-IE" sz="1800" dirty="0"/>
              <a:t> siad = they hear</a:t>
            </a:r>
          </a:p>
          <a:p>
            <a:pPr marL="0" indent="0">
              <a:buNone/>
            </a:pPr>
            <a:r>
              <a:rPr lang="en-IE" sz="1800" dirty="0"/>
              <a:t>an </a:t>
            </a:r>
            <a:r>
              <a:rPr lang="en-IE" sz="1800" dirty="0" err="1"/>
              <a:t>gcloiseann</a:t>
            </a:r>
            <a:r>
              <a:rPr lang="en-IE" sz="1800" dirty="0"/>
              <a:t> </a:t>
            </a:r>
            <a:r>
              <a:rPr lang="en-IE" sz="1800" dirty="0" smtClean="0"/>
              <a:t>tú? </a:t>
            </a:r>
            <a:r>
              <a:rPr lang="en-IE" sz="1800" dirty="0"/>
              <a:t>= do you hear?</a:t>
            </a:r>
          </a:p>
          <a:p>
            <a:pPr marL="0" indent="0">
              <a:buNone/>
            </a:pPr>
            <a:r>
              <a:rPr lang="en-IE" sz="1800" dirty="0" err="1" smtClean="0"/>
              <a:t>ní</a:t>
            </a:r>
            <a:r>
              <a:rPr lang="en-IE" sz="1800" dirty="0" smtClean="0"/>
              <a:t> </a:t>
            </a:r>
            <a:r>
              <a:rPr lang="en-IE" sz="1800" dirty="0" err="1" smtClean="0"/>
              <a:t>chloisim</a:t>
            </a:r>
            <a:r>
              <a:rPr lang="en-IE" sz="1800" dirty="0" smtClean="0"/>
              <a:t> </a:t>
            </a:r>
            <a:r>
              <a:rPr lang="en-IE" sz="1800" dirty="0"/>
              <a:t>= I don't hear</a:t>
            </a: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/>
              <a:t>	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7124" y="2221945"/>
            <a:ext cx="3267590" cy="607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E" sz="1800" dirty="0" smtClean="0"/>
              <a:t>FUTURE TENSE</a:t>
            </a:r>
          </a:p>
          <a:p>
            <a:pPr marL="0" indent="0">
              <a:buNone/>
            </a:pPr>
            <a:r>
              <a:rPr lang="en-IE" sz="1800" dirty="0" err="1"/>
              <a:t>cloisfidh</a:t>
            </a:r>
            <a:r>
              <a:rPr lang="en-IE" sz="1800" dirty="0"/>
              <a:t> </a:t>
            </a:r>
            <a:r>
              <a:rPr lang="en-IE" sz="1800" dirty="0" smtClean="0"/>
              <a:t>mé </a:t>
            </a:r>
            <a:r>
              <a:rPr lang="en-IE" sz="1800" dirty="0"/>
              <a:t>= I will hear</a:t>
            </a:r>
          </a:p>
          <a:p>
            <a:pPr marL="0" indent="0">
              <a:buNone/>
            </a:pPr>
            <a:r>
              <a:rPr lang="en-IE" sz="1800" dirty="0" err="1"/>
              <a:t>cloisfidh</a:t>
            </a:r>
            <a:r>
              <a:rPr lang="en-IE" sz="1800" dirty="0"/>
              <a:t> </a:t>
            </a:r>
            <a:r>
              <a:rPr lang="en-IE" sz="1800" dirty="0" smtClean="0"/>
              <a:t>tú </a:t>
            </a:r>
            <a:r>
              <a:rPr lang="en-IE" sz="1800" dirty="0"/>
              <a:t>= you will hear</a:t>
            </a:r>
          </a:p>
          <a:p>
            <a:pPr marL="0" indent="0">
              <a:buNone/>
            </a:pPr>
            <a:r>
              <a:rPr lang="en-IE" sz="1800" dirty="0" err="1"/>
              <a:t>cloisfidh</a:t>
            </a:r>
            <a:r>
              <a:rPr lang="en-IE" sz="1800" dirty="0"/>
              <a:t> </a:t>
            </a:r>
            <a:r>
              <a:rPr lang="en-IE" sz="1800" dirty="0" smtClean="0"/>
              <a:t>sé </a:t>
            </a:r>
            <a:r>
              <a:rPr lang="en-IE" sz="1800" dirty="0"/>
              <a:t>= he will hear</a:t>
            </a:r>
          </a:p>
          <a:p>
            <a:pPr marL="0" indent="0">
              <a:buNone/>
            </a:pPr>
            <a:r>
              <a:rPr lang="en-IE" sz="1800" dirty="0" err="1"/>
              <a:t>cloisfidh</a:t>
            </a:r>
            <a:r>
              <a:rPr lang="en-IE" sz="1800" dirty="0"/>
              <a:t> </a:t>
            </a:r>
            <a:r>
              <a:rPr lang="en-IE" sz="1800" dirty="0" smtClean="0"/>
              <a:t>sí </a:t>
            </a:r>
            <a:r>
              <a:rPr lang="en-IE" sz="1800" dirty="0"/>
              <a:t>= she will hear</a:t>
            </a:r>
          </a:p>
          <a:p>
            <a:pPr marL="0" indent="0">
              <a:buNone/>
            </a:pPr>
            <a:r>
              <a:rPr lang="en-IE" sz="1800" dirty="0" err="1"/>
              <a:t>cloisfimid</a:t>
            </a:r>
            <a:r>
              <a:rPr lang="en-IE" sz="1800" dirty="0"/>
              <a:t> = we will hear</a:t>
            </a:r>
          </a:p>
          <a:p>
            <a:pPr marL="0" indent="0">
              <a:buNone/>
            </a:pPr>
            <a:r>
              <a:rPr lang="en-IE" sz="1800" dirty="0" err="1"/>
              <a:t>cloisfidh</a:t>
            </a:r>
            <a:r>
              <a:rPr lang="en-IE" sz="1800" dirty="0"/>
              <a:t> sibh = you pl will hear</a:t>
            </a:r>
          </a:p>
          <a:p>
            <a:pPr marL="0" indent="0">
              <a:buNone/>
            </a:pPr>
            <a:r>
              <a:rPr lang="en-IE" sz="1800" dirty="0" err="1"/>
              <a:t>cloisfidh</a:t>
            </a:r>
            <a:r>
              <a:rPr lang="en-IE" sz="1800" dirty="0"/>
              <a:t> siad = they'll hear</a:t>
            </a:r>
          </a:p>
          <a:p>
            <a:pPr marL="0" indent="0">
              <a:buNone/>
            </a:pPr>
            <a:r>
              <a:rPr lang="en-IE" sz="1800" dirty="0"/>
              <a:t>an </a:t>
            </a:r>
            <a:r>
              <a:rPr lang="en-IE" sz="1800" dirty="0" err="1"/>
              <a:t>gcloisfidh</a:t>
            </a:r>
            <a:r>
              <a:rPr lang="en-IE" sz="1800" dirty="0"/>
              <a:t> </a:t>
            </a:r>
            <a:r>
              <a:rPr lang="en-IE" sz="1800" dirty="0" smtClean="0"/>
              <a:t>tú? </a:t>
            </a:r>
            <a:r>
              <a:rPr lang="en-IE" sz="1800" dirty="0"/>
              <a:t>= will you hear?</a:t>
            </a:r>
          </a:p>
          <a:p>
            <a:pPr marL="0" indent="0">
              <a:buNone/>
            </a:pPr>
            <a:r>
              <a:rPr lang="en-IE" sz="1800" dirty="0" err="1" smtClean="0"/>
              <a:t>ní</a:t>
            </a:r>
            <a:r>
              <a:rPr lang="en-IE" sz="1800" dirty="0" smtClean="0"/>
              <a:t> </a:t>
            </a:r>
            <a:r>
              <a:rPr lang="en-IE" sz="1800" dirty="0" err="1"/>
              <a:t>chloisfidh</a:t>
            </a:r>
            <a:r>
              <a:rPr lang="en-IE" sz="1800" dirty="0"/>
              <a:t> </a:t>
            </a:r>
            <a:r>
              <a:rPr lang="en-IE" sz="1800" dirty="0" smtClean="0"/>
              <a:t>mé </a:t>
            </a:r>
            <a:r>
              <a:rPr lang="en-IE" sz="1800" dirty="0"/>
              <a:t>= I won't hear</a:t>
            </a: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364471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7" y="1142364"/>
            <a:ext cx="11141992" cy="2091482"/>
          </a:xfrm>
        </p:spPr>
        <p:txBody>
          <a:bodyPr anchor="t">
            <a:noAutofit/>
          </a:bodyPr>
          <a:lstStyle/>
          <a:p>
            <a:r>
              <a:rPr lang="en-IE" sz="3600" dirty="0"/>
              <a:t>Na Briathra Neamhrialta </a:t>
            </a:r>
            <a:r>
              <a:rPr lang="en-IE" sz="3600" dirty="0">
                <a:solidFill>
                  <a:schemeClr val="bg2">
                    <a:lumMod val="50000"/>
                  </a:schemeClr>
                </a:solidFill>
              </a:rPr>
              <a:t>(Irregular Verbs)</a:t>
            </a:r>
            <a:r>
              <a:rPr lang="en-IE" sz="3600" b="1" i="1" dirty="0" smtClean="0"/>
              <a:t/>
            </a:r>
            <a:br>
              <a:rPr lang="en-IE" sz="3600" b="1" i="1" dirty="0" smtClean="0"/>
            </a:br>
            <a:r>
              <a:rPr lang="en-IE" sz="2800" b="1" dirty="0" err="1" smtClean="0">
                <a:solidFill>
                  <a:srgbClr val="FF3300"/>
                </a:solidFill>
              </a:rPr>
              <a:t>beir</a:t>
            </a:r>
            <a:r>
              <a:rPr lang="en-IE" sz="2800" b="1" dirty="0" smtClean="0">
                <a:solidFill>
                  <a:srgbClr val="FF3300"/>
                </a:solidFill>
              </a:rPr>
              <a:t> – to catch/grab</a:t>
            </a:r>
            <a:endParaRPr lang="en-IE" sz="2800" b="1" i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2221945"/>
            <a:ext cx="3267590" cy="6074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1800" dirty="0"/>
              <a:t>PAST TENSE</a:t>
            </a:r>
          </a:p>
          <a:p>
            <a:pPr marL="0" indent="0">
              <a:buNone/>
            </a:pPr>
            <a:r>
              <a:rPr lang="en-IE" sz="1800" dirty="0"/>
              <a:t>rug </a:t>
            </a:r>
            <a:r>
              <a:rPr lang="en-IE" sz="1800" dirty="0" smtClean="0"/>
              <a:t>mé </a:t>
            </a:r>
            <a:r>
              <a:rPr lang="en-IE" sz="1800" dirty="0"/>
              <a:t>=I caught</a:t>
            </a:r>
          </a:p>
          <a:p>
            <a:pPr marL="0" indent="0">
              <a:buNone/>
            </a:pPr>
            <a:r>
              <a:rPr lang="en-IE" sz="1800" dirty="0" smtClean="0"/>
              <a:t>rug tú </a:t>
            </a:r>
            <a:r>
              <a:rPr lang="en-IE" sz="1800" dirty="0"/>
              <a:t>=you caught</a:t>
            </a:r>
          </a:p>
          <a:p>
            <a:pPr marL="0" indent="0">
              <a:buNone/>
            </a:pPr>
            <a:r>
              <a:rPr lang="en-IE" sz="1800" dirty="0" smtClean="0"/>
              <a:t>rug sé </a:t>
            </a:r>
            <a:r>
              <a:rPr lang="en-IE" sz="1800" dirty="0"/>
              <a:t>=he caught</a:t>
            </a:r>
          </a:p>
          <a:p>
            <a:pPr marL="0" indent="0">
              <a:buNone/>
            </a:pPr>
            <a:r>
              <a:rPr lang="en-IE" sz="1800" dirty="0"/>
              <a:t>rug </a:t>
            </a:r>
            <a:r>
              <a:rPr lang="en-IE" sz="1800" dirty="0" smtClean="0"/>
              <a:t>sí </a:t>
            </a:r>
            <a:r>
              <a:rPr lang="en-IE" sz="1800" dirty="0"/>
              <a:t>=she caught</a:t>
            </a:r>
          </a:p>
          <a:p>
            <a:pPr marL="0" indent="0">
              <a:buNone/>
            </a:pPr>
            <a:r>
              <a:rPr lang="en-IE" sz="1800" dirty="0" err="1"/>
              <a:t>rugamar</a:t>
            </a:r>
            <a:r>
              <a:rPr lang="en-IE" sz="1800" dirty="0"/>
              <a:t> =we caught</a:t>
            </a:r>
          </a:p>
          <a:p>
            <a:pPr marL="0" indent="0">
              <a:buNone/>
            </a:pPr>
            <a:r>
              <a:rPr lang="en-IE" sz="1800" dirty="0"/>
              <a:t>rug sibh = </a:t>
            </a:r>
            <a:r>
              <a:rPr lang="en-IE" sz="1800" dirty="0" smtClean="0"/>
              <a:t>you(pl) caught</a:t>
            </a:r>
            <a:endParaRPr lang="en-IE" sz="1800" dirty="0"/>
          </a:p>
          <a:p>
            <a:pPr marL="0" indent="0">
              <a:buNone/>
            </a:pPr>
            <a:r>
              <a:rPr lang="en-IE" sz="1800" dirty="0"/>
              <a:t>rug siad = they caught</a:t>
            </a:r>
          </a:p>
          <a:p>
            <a:pPr marL="0" indent="0">
              <a:buNone/>
            </a:pPr>
            <a:r>
              <a:rPr lang="en-IE" sz="1800" dirty="0" err="1"/>
              <a:t>ar</a:t>
            </a:r>
            <a:r>
              <a:rPr lang="en-IE" sz="1800" dirty="0"/>
              <a:t> rug </a:t>
            </a:r>
            <a:r>
              <a:rPr lang="en-IE" sz="1800" dirty="0" smtClean="0"/>
              <a:t>tú? </a:t>
            </a:r>
            <a:r>
              <a:rPr lang="en-IE" sz="1800" dirty="0"/>
              <a:t>= did you catch?</a:t>
            </a:r>
          </a:p>
          <a:p>
            <a:pPr marL="0" indent="0">
              <a:buNone/>
            </a:pPr>
            <a:r>
              <a:rPr lang="en-IE" sz="1800" dirty="0" err="1" smtClean="0"/>
              <a:t>nior</a:t>
            </a:r>
            <a:r>
              <a:rPr lang="en-IE" sz="1800" dirty="0" smtClean="0"/>
              <a:t> rug mé </a:t>
            </a:r>
            <a:r>
              <a:rPr lang="en-IE" sz="1800" dirty="0"/>
              <a:t>= I didn't catch</a:t>
            </a:r>
          </a:p>
          <a:p>
            <a:pPr marL="0" indent="0">
              <a:buNone/>
            </a:pPr>
            <a:endParaRPr lang="en-IE" sz="1800" dirty="0" smtClean="0"/>
          </a:p>
          <a:p>
            <a:pPr marL="0" indent="0">
              <a:buNone/>
            </a:pPr>
            <a:endParaRPr lang="en-IE" sz="1800" dirty="0"/>
          </a:p>
          <a:p>
            <a:pPr marL="0" indent="0">
              <a:buNone/>
            </a:pPr>
            <a:endParaRPr lang="en-IE" sz="1800" dirty="0" smtClean="0"/>
          </a:p>
          <a:p>
            <a:pPr marL="0" indent="0"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None/>
            </a:pPr>
            <a:r>
              <a:rPr lang="en-IE" sz="1800" i="1" dirty="0" smtClean="0"/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301412" y="2668552"/>
            <a:ext cx="0" cy="32283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024327" y="2668552"/>
            <a:ext cx="37322" cy="32283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4431261" y="2221945"/>
            <a:ext cx="3760237" cy="607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sz="1800" dirty="0"/>
              <a:t>PRESENT TENSE </a:t>
            </a:r>
          </a:p>
          <a:p>
            <a:pPr marL="0" indent="0">
              <a:buNone/>
            </a:pPr>
            <a:r>
              <a:rPr lang="en-IE" sz="1800" dirty="0" err="1"/>
              <a:t>beirim</a:t>
            </a:r>
            <a:r>
              <a:rPr lang="en-IE" sz="1800" dirty="0"/>
              <a:t> </a:t>
            </a:r>
            <a:r>
              <a:rPr lang="en-IE" sz="1800" dirty="0" smtClean="0"/>
              <a:t>= I </a:t>
            </a:r>
            <a:r>
              <a:rPr lang="en-IE" sz="1800" dirty="0"/>
              <a:t>catch</a:t>
            </a:r>
          </a:p>
          <a:p>
            <a:pPr marL="0" indent="0">
              <a:buNone/>
            </a:pPr>
            <a:r>
              <a:rPr lang="en-IE" sz="1800" dirty="0" err="1"/>
              <a:t>beireann</a:t>
            </a:r>
            <a:r>
              <a:rPr lang="en-IE" sz="1800" dirty="0"/>
              <a:t> </a:t>
            </a:r>
            <a:r>
              <a:rPr lang="en-IE" sz="1800" dirty="0" smtClean="0"/>
              <a:t>tú </a:t>
            </a:r>
            <a:r>
              <a:rPr lang="en-IE" sz="1800" dirty="0"/>
              <a:t>=you catch</a:t>
            </a:r>
          </a:p>
          <a:p>
            <a:pPr marL="0" indent="0">
              <a:buNone/>
            </a:pPr>
            <a:r>
              <a:rPr lang="en-IE" sz="1800" dirty="0" err="1"/>
              <a:t>beireann</a:t>
            </a:r>
            <a:r>
              <a:rPr lang="en-IE" sz="1800" dirty="0"/>
              <a:t> </a:t>
            </a:r>
            <a:r>
              <a:rPr lang="en-IE" sz="1800" dirty="0" smtClean="0"/>
              <a:t>sé </a:t>
            </a:r>
            <a:r>
              <a:rPr lang="en-IE" sz="1800" dirty="0"/>
              <a:t>=he catches</a:t>
            </a:r>
          </a:p>
          <a:p>
            <a:pPr marL="0" indent="0">
              <a:buNone/>
            </a:pPr>
            <a:r>
              <a:rPr lang="en-IE" sz="1800" dirty="0" err="1"/>
              <a:t>beireann</a:t>
            </a:r>
            <a:r>
              <a:rPr lang="en-IE" sz="1800" dirty="0"/>
              <a:t> </a:t>
            </a:r>
            <a:r>
              <a:rPr lang="en-IE" sz="1800" dirty="0" smtClean="0"/>
              <a:t>sí </a:t>
            </a:r>
            <a:r>
              <a:rPr lang="en-IE" sz="1800" dirty="0"/>
              <a:t>= she catches</a:t>
            </a:r>
          </a:p>
          <a:p>
            <a:pPr marL="0" indent="0">
              <a:buNone/>
            </a:pPr>
            <a:r>
              <a:rPr lang="en-IE" sz="1800" dirty="0" err="1"/>
              <a:t>beirimid</a:t>
            </a:r>
            <a:r>
              <a:rPr lang="en-IE" sz="1800" dirty="0"/>
              <a:t> </a:t>
            </a:r>
            <a:r>
              <a:rPr lang="en-IE" sz="1800" dirty="0" smtClean="0"/>
              <a:t>= we </a:t>
            </a:r>
            <a:r>
              <a:rPr lang="en-IE" sz="1800" dirty="0"/>
              <a:t>catch</a:t>
            </a:r>
          </a:p>
          <a:p>
            <a:pPr marL="0" indent="0">
              <a:buNone/>
            </a:pPr>
            <a:r>
              <a:rPr lang="en-IE" sz="1800" dirty="0" err="1"/>
              <a:t>beireann</a:t>
            </a:r>
            <a:r>
              <a:rPr lang="en-IE" sz="1800" dirty="0"/>
              <a:t> sibh = </a:t>
            </a:r>
            <a:r>
              <a:rPr lang="en-IE" sz="1800" dirty="0" smtClean="0"/>
              <a:t>you(pl) </a:t>
            </a:r>
            <a:r>
              <a:rPr lang="en-IE" sz="1800" dirty="0"/>
              <a:t>catch</a:t>
            </a:r>
          </a:p>
          <a:p>
            <a:pPr marL="0" indent="0">
              <a:buNone/>
            </a:pPr>
            <a:r>
              <a:rPr lang="en-IE" sz="1800" dirty="0" err="1"/>
              <a:t>beireann</a:t>
            </a:r>
            <a:r>
              <a:rPr lang="en-IE" sz="1800" dirty="0"/>
              <a:t> siad = they catch</a:t>
            </a:r>
          </a:p>
          <a:p>
            <a:pPr marL="0" indent="0">
              <a:buNone/>
            </a:pPr>
            <a:r>
              <a:rPr lang="en-IE" sz="1800" dirty="0"/>
              <a:t>an </a:t>
            </a:r>
            <a:r>
              <a:rPr lang="en-IE" sz="1800" dirty="0" err="1"/>
              <a:t>mbeireann</a:t>
            </a:r>
            <a:r>
              <a:rPr lang="en-IE" sz="1800" dirty="0"/>
              <a:t> </a:t>
            </a:r>
            <a:r>
              <a:rPr lang="en-IE" sz="1800" dirty="0" smtClean="0"/>
              <a:t>tú? = </a:t>
            </a:r>
            <a:r>
              <a:rPr lang="en-IE" sz="1800" dirty="0"/>
              <a:t>do you catch?</a:t>
            </a:r>
          </a:p>
          <a:p>
            <a:pPr marL="0" indent="0">
              <a:buNone/>
            </a:pPr>
            <a:r>
              <a:rPr lang="en-IE" sz="1800" dirty="0" err="1" smtClean="0"/>
              <a:t>ní</a:t>
            </a:r>
            <a:r>
              <a:rPr lang="en-IE" sz="1800" dirty="0" smtClean="0"/>
              <a:t> </a:t>
            </a:r>
            <a:r>
              <a:rPr lang="en-IE" sz="1800" dirty="0" err="1" smtClean="0"/>
              <a:t>bheirim</a:t>
            </a:r>
            <a:r>
              <a:rPr lang="en-IE" sz="1800" dirty="0" smtClean="0"/>
              <a:t> </a:t>
            </a:r>
            <a:r>
              <a:rPr lang="en-IE" sz="1800" dirty="0"/>
              <a:t>= I don't catch</a:t>
            </a: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/>
              <a:t>	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7123" y="2221945"/>
            <a:ext cx="3593065" cy="607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E" sz="1800" dirty="0" smtClean="0"/>
              <a:t>FUTURE TENSE</a:t>
            </a:r>
          </a:p>
          <a:p>
            <a:pPr marL="0" indent="0">
              <a:buNone/>
            </a:pPr>
            <a:r>
              <a:rPr lang="en-IE" sz="1800" dirty="0" err="1"/>
              <a:t>bearfaidh</a:t>
            </a:r>
            <a:r>
              <a:rPr lang="en-IE" sz="1800" dirty="0"/>
              <a:t> </a:t>
            </a:r>
            <a:r>
              <a:rPr lang="en-IE" sz="1800" dirty="0" smtClean="0"/>
              <a:t>mé </a:t>
            </a:r>
            <a:r>
              <a:rPr lang="en-IE" sz="1800" dirty="0"/>
              <a:t>= I will catch</a:t>
            </a:r>
          </a:p>
          <a:p>
            <a:pPr marL="0" indent="0">
              <a:buNone/>
            </a:pPr>
            <a:r>
              <a:rPr lang="en-IE" sz="1800" dirty="0" err="1"/>
              <a:t>bearfaidh</a:t>
            </a:r>
            <a:r>
              <a:rPr lang="en-IE" sz="1800" dirty="0"/>
              <a:t> </a:t>
            </a:r>
            <a:r>
              <a:rPr lang="en-IE" sz="1800" dirty="0" smtClean="0"/>
              <a:t>tú </a:t>
            </a:r>
            <a:r>
              <a:rPr lang="en-IE" sz="1800" dirty="0"/>
              <a:t>= you'll catch</a:t>
            </a:r>
          </a:p>
          <a:p>
            <a:pPr marL="0" indent="0">
              <a:buNone/>
            </a:pPr>
            <a:r>
              <a:rPr lang="en-IE" sz="1800" dirty="0" err="1"/>
              <a:t>bearfaidh</a:t>
            </a:r>
            <a:r>
              <a:rPr lang="en-IE" sz="1800" dirty="0"/>
              <a:t> </a:t>
            </a:r>
            <a:r>
              <a:rPr lang="en-IE" sz="1800" dirty="0" smtClean="0"/>
              <a:t>sé </a:t>
            </a:r>
            <a:r>
              <a:rPr lang="en-IE" sz="1800" dirty="0"/>
              <a:t>= he'll catch</a:t>
            </a:r>
          </a:p>
          <a:p>
            <a:pPr marL="0" indent="0">
              <a:buNone/>
            </a:pPr>
            <a:r>
              <a:rPr lang="en-IE" sz="1800" dirty="0" err="1"/>
              <a:t>bearfaidh</a:t>
            </a:r>
            <a:r>
              <a:rPr lang="en-IE" sz="1800" dirty="0"/>
              <a:t> </a:t>
            </a:r>
            <a:r>
              <a:rPr lang="en-IE" sz="1800" dirty="0" smtClean="0"/>
              <a:t>sí = </a:t>
            </a:r>
            <a:r>
              <a:rPr lang="en-IE" sz="1800" dirty="0"/>
              <a:t>she'll catch</a:t>
            </a:r>
          </a:p>
          <a:p>
            <a:pPr marL="0" indent="0">
              <a:buNone/>
            </a:pPr>
            <a:r>
              <a:rPr lang="en-IE" sz="1800" dirty="0" err="1"/>
              <a:t>bearfaimid</a:t>
            </a:r>
            <a:r>
              <a:rPr lang="en-IE" sz="1800" dirty="0"/>
              <a:t> = we'll catch</a:t>
            </a:r>
          </a:p>
          <a:p>
            <a:pPr marL="0" indent="0">
              <a:buNone/>
            </a:pPr>
            <a:r>
              <a:rPr lang="en-IE" sz="1800" dirty="0" err="1"/>
              <a:t>bearfaidh</a:t>
            </a:r>
            <a:r>
              <a:rPr lang="en-IE" sz="1800" dirty="0"/>
              <a:t> sibh = </a:t>
            </a:r>
            <a:r>
              <a:rPr lang="en-IE" sz="1800" dirty="0" smtClean="0"/>
              <a:t>you(pl) </a:t>
            </a:r>
            <a:r>
              <a:rPr lang="en-IE" sz="1800" dirty="0"/>
              <a:t>will catch</a:t>
            </a:r>
          </a:p>
          <a:p>
            <a:pPr marL="0" indent="0">
              <a:buNone/>
            </a:pPr>
            <a:r>
              <a:rPr lang="en-IE" sz="1800" dirty="0" err="1"/>
              <a:t>bearfaidh</a:t>
            </a:r>
            <a:r>
              <a:rPr lang="en-IE" sz="1800" dirty="0"/>
              <a:t> siad = </a:t>
            </a:r>
            <a:r>
              <a:rPr lang="en-IE" sz="1800" dirty="0" smtClean="0"/>
              <a:t>they will </a:t>
            </a:r>
            <a:r>
              <a:rPr lang="en-IE" sz="1800" dirty="0"/>
              <a:t>catch</a:t>
            </a:r>
          </a:p>
          <a:p>
            <a:pPr marL="0" indent="0">
              <a:buNone/>
            </a:pPr>
            <a:r>
              <a:rPr lang="en-IE" sz="1800" dirty="0"/>
              <a:t>an </a:t>
            </a:r>
            <a:r>
              <a:rPr lang="en-IE" sz="1800" dirty="0" err="1"/>
              <a:t>mbearfaidh</a:t>
            </a:r>
            <a:r>
              <a:rPr lang="en-IE" sz="1800" dirty="0"/>
              <a:t> </a:t>
            </a:r>
            <a:r>
              <a:rPr lang="en-IE" sz="1800" dirty="0" smtClean="0"/>
              <a:t>tú? </a:t>
            </a:r>
            <a:r>
              <a:rPr lang="en-IE" sz="1800" dirty="0"/>
              <a:t>= will you catch?</a:t>
            </a:r>
          </a:p>
          <a:p>
            <a:pPr marL="0" indent="0">
              <a:buNone/>
            </a:pPr>
            <a:r>
              <a:rPr lang="en-IE" sz="1800" dirty="0" err="1" smtClean="0"/>
              <a:t>ní</a:t>
            </a:r>
            <a:r>
              <a:rPr lang="en-IE" sz="1800" dirty="0" smtClean="0"/>
              <a:t> </a:t>
            </a:r>
            <a:r>
              <a:rPr lang="en-IE" sz="1800" dirty="0" err="1"/>
              <a:t>bhearfaidh</a:t>
            </a:r>
            <a:r>
              <a:rPr lang="en-IE" sz="1800" dirty="0"/>
              <a:t> </a:t>
            </a:r>
            <a:r>
              <a:rPr lang="en-IE" sz="1800" dirty="0" smtClean="0"/>
              <a:t>mé </a:t>
            </a:r>
            <a:r>
              <a:rPr lang="en-IE" sz="1800" dirty="0"/>
              <a:t>= I </a:t>
            </a:r>
            <a:r>
              <a:rPr lang="en-IE" sz="1800" dirty="0" smtClean="0"/>
              <a:t>will not </a:t>
            </a:r>
            <a:r>
              <a:rPr lang="en-IE" sz="1800" dirty="0"/>
              <a:t>catch</a:t>
            </a: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187471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987" y="2373894"/>
            <a:ext cx="10525368" cy="2813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1800" dirty="0" smtClean="0"/>
              <a:t>Quick Recap:</a:t>
            </a:r>
          </a:p>
          <a:p>
            <a:pPr marL="0" indent="0">
              <a:buNone/>
            </a:pPr>
            <a:endParaRPr lang="en-IE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en-IE" sz="1800" dirty="0" smtClean="0"/>
              <a:t>There are 11 irregular verbs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1800" dirty="0" smtClean="0"/>
              <a:t>Irregular verbs do not follow the rules of regular verbs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1800" dirty="0" smtClean="0"/>
              <a:t>Best approach is to learn one irregular verb a week and then </a:t>
            </a:r>
            <a:r>
              <a:rPr lang="en-IE" sz="1800" smtClean="0"/>
              <a:t>start over.</a:t>
            </a:r>
            <a:endParaRPr lang="en-IE" sz="180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477" y="1160685"/>
            <a:ext cx="11430991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386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7" y="1142364"/>
            <a:ext cx="11141992" cy="2091482"/>
          </a:xfrm>
        </p:spPr>
        <p:txBody>
          <a:bodyPr anchor="t">
            <a:noAutofit/>
          </a:bodyPr>
          <a:lstStyle/>
          <a:p>
            <a:r>
              <a:rPr lang="en-IE" sz="3600" dirty="0"/>
              <a:t>Na Briathra Neamhrialta </a:t>
            </a:r>
            <a:r>
              <a:rPr lang="en-IE" sz="3600" dirty="0">
                <a:solidFill>
                  <a:schemeClr val="bg2">
                    <a:lumMod val="50000"/>
                  </a:schemeClr>
                </a:solidFill>
              </a:rPr>
              <a:t>(Irregular Verbs)</a:t>
            </a:r>
            <a:r>
              <a:rPr lang="en-IE" sz="3600" b="1" i="1" dirty="0" smtClean="0"/>
              <a:t/>
            </a:r>
            <a:br>
              <a:rPr lang="en-IE" sz="3600" b="1" i="1" dirty="0" smtClean="0"/>
            </a:br>
            <a:r>
              <a:rPr lang="en-IE" sz="2800" b="1" dirty="0" err="1">
                <a:solidFill>
                  <a:srgbClr val="FF3300"/>
                </a:solidFill>
              </a:rPr>
              <a:t>b</a:t>
            </a:r>
            <a:r>
              <a:rPr lang="en-IE" sz="2800" b="1" dirty="0" err="1" smtClean="0">
                <a:solidFill>
                  <a:srgbClr val="FF3300"/>
                </a:solidFill>
              </a:rPr>
              <a:t>í</a:t>
            </a:r>
            <a:r>
              <a:rPr lang="en-IE" sz="2800" b="1" dirty="0" smtClean="0">
                <a:solidFill>
                  <a:srgbClr val="FF3300"/>
                </a:solidFill>
              </a:rPr>
              <a:t> -  to be</a:t>
            </a:r>
            <a:endParaRPr lang="en-IE" sz="2800" b="1" i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2221945"/>
            <a:ext cx="3267590" cy="6074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1800" dirty="0"/>
              <a:t>PAST TENSE</a:t>
            </a:r>
          </a:p>
          <a:p>
            <a:pPr marL="0" indent="0">
              <a:buNone/>
            </a:pPr>
            <a:r>
              <a:rPr lang="en-IE" sz="1800" dirty="0" err="1" smtClean="0"/>
              <a:t>bhí</a:t>
            </a:r>
            <a:r>
              <a:rPr lang="en-IE" sz="1800" dirty="0" smtClean="0"/>
              <a:t> mé =</a:t>
            </a:r>
            <a:r>
              <a:rPr lang="en-IE" sz="1800" dirty="0"/>
              <a:t> </a:t>
            </a:r>
            <a:r>
              <a:rPr lang="en-IE" sz="1800" dirty="0" smtClean="0"/>
              <a:t>I </a:t>
            </a:r>
            <a:r>
              <a:rPr lang="en-IE" sz="1800" dirty="0"/>
              <a:t>was</a:t>
            </a:r>
          </a:p>
          <a:p>
            <a:pPr marL="0" indent="0">
              <a:buNone/>
            </a:pPr>
            <a:r>
              <a:rPr lang="en-IE" sz="1800" dirty="0" err="1"/>
              <a:t>bhí</a:t>
            </a:r>
            <a:r>
              <a:rPr lang="en-IE" sz="1800" dirty="0" smtClean="0"/>
              <a:t> tú =</a:t>
            </a:r>
            <a:r>
              <a:rPr lang="en-IE" sz="1800" dirty="0"/>
              <a:t> </a:t>
            </a:r>
            <a:r>
              <a:rPr lang="en-IE" sz="1800" dirty="0" smtClean="0"/>
              <a:t>you </a:t>
            </a:r>
            <a:r>
              <a:rPr lang="en-IE" sz="1800" dirty="0"/>
              <a:t>were</a:t>
            </a:r>
          </a:p>
          <a:p>
            <a:pPr marL="0" indent="0">
              <a:buNone/>
            </a:pPr>
            <a:r>
              <a:rPr lang="en-IE" sz="1800" dirty="0" err="1"/>
              <a:t>bhí</a:t>
            </a:r>
            <a:r>
              <a:rPr lang="en-IE" sz="1800" dirty="0"/>
              <a:t> </a:t>
            </a:r>
            <a:r>
              <a:rPr lang="en-IE" sz="1800" dirty="0" smtClean="0"/>
              <a:t>sé =</a:t>
            </a:r>
            <a:r>
              <a:rPr lang="en-IE" sz="1800" dirty="0"/>
              <a:t> </a:t>
            </a:r>
            <a:r>
              <a:rPr lang="en-IE" sz="1800" dirty="0" smtClean="0"/>
              <a:t>he </a:t>
            </a:r>
            <a:r>
              <a:rPr lang="en-IE" sz="1800" dirty="0"/>
              <a:t>was</a:t>
            </a:r>
          </a:p>
          <a:p>
            <a:pPr marL="0" indent="0">
              <a:buNone/>
            </a:pPr>
            <a:r>
              <a:rPr lang="en-IE" sz="1800" dirty="0" err="1"/>
              <a:t>bhí</a:t>
            </a:r>
            <a:r>
              <a:rPr lang="en-IE" sz="1800" dirty="0"/>
              <a:t> </a:t>
            </a:r>
            <a:r>
              <a:rPr lang="en-IE" sz="1800" dirty="0" smtClean="0"/>
              <a:t>sí = she </a:t>
            </a:r>
            <a:r>
              <a:rPr lang="en-IE" sz="1800" dirty="0"/>
              <a:t>was</a:t>
            </a:r>
          </a:p>
          <a:p>
            <a:pPr marL="0" indent="0">
              <a:buNone/>
            </a:pPr>
            <a:r>
              <a:rPr lang="en-IE" sz="1800" dirty="0" err="1" smtClean="0"/>
              <a:t>bhíomar</a:t>
            </a:r>
            <a:r>
              <a:rPr lang="en-IE" sz="1800" dirty="0" smtClean="0"/>
              <a:t> = we </a:t>
            </a:r>
            <a:r>
              <a:rPr lang="en-IE" sz="1800" dirty="0"/>
              <a:t>were</a:t>
            </a:r>
          </a:p>
          <a:p>
            <a:pPr marL="0" indent="0">
              <a:buNone/>
            </a:pPr>
            <a:r>
              <a:rPr lang="en-IE" sz="1800" dirty="0" err="1"/>
              <a:t>bhí</a:t>
            </a:r>
            <a:r>
              <a:rPr lang="en-IE" sz="1800" dirty="0"/>
              <a:t> </a:t>
            </a:r>
            <a:r>
              <a:rPr lang="en-IE" sz="1800" dirty="0" smtClean="0"/>
              <a:t>sibh </a:t>
            </a:r>
            <a:r>
              <a:rPr lang="en-IE" sz="1800" dirty="0"/>
              <a:t>= you (pl) were</a:t>
            </a:r>
          </a:p>
          <a:p>
            <a:pPr marL="0" indent="0">
              <a:buNone/>
            </a:pPr>
            <a:r>
              <a:rPr lang="en-IE" sz="1800" dirty="0" err="1"/>
              <a:t>bhí</a:t>
            </a:r>
            <a:r>
              <a:rPr lang="en-IE" sz="1800" dirty="0"/>
              <a:t> </a:t>
            </a:r>
            <a:r>
              <a:rPr lang="en-IE" sz="1800" dirty="0" smtClean="0"/>
              <a:t>siad = they </a:t>
            </a:r>
            <a:r>
              <a:rPr lang="en-IE" sz="1800" dirty="0"/>
              <a:t>were</a:t>
            </a:r>
          </a:p>
          <a:p>
            <a:pPr marL="0" indent="0">
              <a:buNone/>
            </a:pPr>
            <a:r>
              <a:rPr lang="en-IE" sz="1800" dirty="0" smtClean="0"/>
              <a:t>an </a:t>
            </a:r>
            <a:r>
              <a:rPr lang="en-IE" sz="1800" dirty="0" err="1" smtClean="0"/>
              <a:t>raibh</a:t>
            </a:r>
            <a:r>
              <a:rPr lang="en-IE" sz="1800" dirty="0" smtClean="0"/>
              <a:t> tú? = were </a:t>
            </a:r>
            <a:r>
              <a:rPr lang="en-IE" sz="1800" dirty="0"/>
              <a:t>you?</a:t>
            </a:r>
          </a:p>
          <a:p>
            <a:pPr marL="0" indent="0">
              <a:buNone/>
            </a:pPr>
            <a:r>
              <a:rPr lang="en-IE" sz="1800" dirty="0" err="1" smtClean="0"/>
              <a:t>ní</a:t>
            </a:r>
            <a:r>
              <a:rPr lang="en-IE" sz="1800" dirty="0" smtClean="0"/>
              <a:t> </a:t>
            </a:r>
            <a:r>
              <a:rPr lang="en-IE" sz="1800" dirty="0" err="1" smtClean="0"/>
              <a:t>raibh</a:t>
            </a:r>
            <a:r>
              <a:rPr lang="en-IE" sz="1800" dirty="0" smtClean="0"/>
              <a:t> mé = I </a:t>
            </a:r>
            <a:r>
              <a:rPr lang="en-IE" sz="1800" dirty="0"/>
              <a:t>wasn't</a:t>
            </a:r>
          </a:p>
          <a:p>
            <a:pPr marL="0" indent="0">
              <a:buNone/>
            </a:pPr>
            <a:endParaRPr lang="en-IE" sz="1800" dirty="0"/>
          </a:p>
          <a:p>
            <a:pPr marL="0" indent="0">
              <a:buNone/>
            </a:pPr>
            <a:endParaRPr lang="en-IE" sz="1800" dirty="0" smtClean="0"/>
          </a:p>
          <a:p>
            <a:pPr marL="0" indent="0">
              <a:buNone/>
            </a:pPr>
            <a:endParaRPr lang="en-IE" sz="1800" dirty="0"/>
          </a:p>
          <a:p>
            <a:pPr marL="0" indent="0">
              <a:buNone/>
            </a:pPr>
            <a:endParaRPr lang="en-IE" sz="1800" dirty="0" smtClean="0"/>
          </a:p>
          <a:p>
            <a:pPr marL="0" indent="0"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None/>
            </a:pPr>
            <a:r>
              <a:rPr lang="en-IE" sz="1800" i="1" dirty="0" smtClean="0"/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301412" y="2668552"/>
            <a:ext cx="0" cy="32283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024327" y="2668552"/>
            <a:ext cx="37322" cy="32283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4431261" y="2221945"/>
            <a:ext cx="3760237" cy="607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sz="1800" dirty="0"/>
              <a:t>PRESENT TENSE </a:t>
            </a:r>
          </a:p>
          <a:p>
            <a:pPr marL="0" indent="0">
              <a:buNone/>
            </a:pPr>
            <a:r>
              <a:rPr lang="en-IE" sz="1800" dirty="0" err="1" smtClean="0"/>
              <a:t>bím</a:t>
            </a:r>
            <a:r>
              <a:rPr lang="en-IE" sz="1800" dirty="0" smtClean="0"/>
              <a:t> = I </a:t>
            </a:r>
            <a:r>
              <a:rPr lang="en-IE" sz="1800" dirty="0"/>
              <a:t>do </a:t>
            </a:r>
            <a:r>
              <a:rPr lang="en-IE" sz="1800" dirty="0" smtClean="0"/>
              <a:t>be (I am)</a:t>
            </a:r>
            <a:endParaRPr lang="en-IE" sz="1800" dirty="0"/>
          </a:p>
          <a:p>
            <a:pPr marL="0" indent="0">
              <a:buNone/>
            </a:pPr>
            <a:r>
              <a:rPr lang="en-IE" sz="1800" dirty="0" err="1" smtClean="0"/>
              <a:t>bíonn</a:t>
            </a:r>
            <a:r>
              <a:rPr lang="en-IE" sz="1800" dirty="0" smtClean="0"/>
              <a:t> t</a:t>
            </a:r>
            <a:r>
              <a:rPr lang="en-IE" sz="1800" dirty="0"/>
              <a:t>ú</a:t>
            </a:r>
            <a:r>
              <a:rPr lang="en-IE" sz="1800" dirty="0" smtClean="0"/>
              <a:t> = you </a:t>
            </a:r>
            <a:r>
              <a:rPr lang="en-IE" sz="1800" dirty="0"/>
              <a:t>do be</a:t>
            </a:r>
          </a:p>
          <a:p>
            <a:pPr marL="0" indent="0">
              <a:buNone/>
            </a:pPr>
            <a:r>
              <a:rPr lang="en-IE" sz="1800" dirty="0" err="1"/>
              <a:t>bíonn</a:t>
            </a:r>
            <a:r>
              <a:rPr lang="en-IE" sz="1800" dirty="0"/>
              <a:t> </a:t>
            </a:r>
            <a:r>
              <a:rPr lang="en-IE" sz="1800" dirty="0" smtClean="0"/>
              <a:t>sé </a:t>
            </a:r>
            <a:r>
              <a:rPr lang="en-IE" sz="1800" dirty="0"/>
              <a:t>=he does be</a:t>
            </a:r>
          </a:p>
          <a:p>
            <a:pPr marL="0" indent="0">
              <a:buNone/>
            </a:pPr>
            <a:r>
              <a:rPr lang="en-IE" sz="1800" dirty="0" err="1"/>
              <a:t>bíonn</a:t>
            </a:r>
            <a:r>
              <a:rPr lang="en-IE" sz="1800" dirty="0" smtClean="0"/>
              <a:t> sí </a:t>
            </a:r>
            <a:r>
              <a:rPr lang="en-IE" sz="1800" dirty="0"/>
              <a:t>=she does be</a:t>
            </a:r>
          </a:p>
          <a:p>
            <a:pPr marL="0" indent="0">
              <a:buNone/>
            </a:pPr>
            <a:r>
              <a:rPr lang="en-IE" sz="1800" dirty="0" err="1" smtClean="0"/>
              <a:t>bímid</a:t>
            </a:r>
            <a:r>
              <a:rPr lang="en-IE" sz="1800" dirty="0" smtClean="0"/>
              <a:t> </a:t>
            </a:r>
            <a:r>
              <a:rPr lang="en-IE" sz="1800" dirty="0"/>
              <a:t>=we do be</a:t>
            </a:r>
          </a:p>
          <a:p>
            <a:pPr marL="0" indent="0">
              <a:buNone/>
            </a:pPr>
            <a:r>
              <a:rPr lang="en-IE" sz="1800" dirty="0" err="1"/>
              <a:t>bíonn</a:t>
            </a:r>
            <a:r>
              <a:rPr lang="en-IE" sz="1800" dirty="0" smtClean="0"/>
              <a:t> </a:t>
            </a:r>
            <a:r>
              <a:rPr lang="en-IE" sz="1800" dirty="0"/>
              <a:t>sibh = you (pl) do be</a:t>
            </a:r>
          </a:p>
          <a:p>
            <a:pPr marL="0" indent="0">
              <a:buNone/>
            </a:pPr>
            <a:r>
              <a:rPr lang="en-IE" sz="1800" dirty="0" err="1"/>
              <a:t>bíonn</a:t>
            </a:r>
            <a:r>
              <a:rPr lang="en-IE" sz="1800" dirty="0"/>
              <a:t> </a:t>
            </a:r>
            <a:r>
              <a:rPr lang="en-IE" sz="1800" dirty="0" smtClean="0"/>
              <a:t>siad </a:t>
            </a:r>
            <a:r>
              <a:rPr lang="en-IE" sz="1800" dirty="0"/>
              <a:t>=they do be</a:t>
            </a:r>
          </a:p>
          <a:p>
            <a:pPr marL="0" indent="0">
              <a:buNone/>
            </a:pPr>
            <a:r>
              <a:rPr lang="en-IE" sz="1800" dirty="0"/>
              <a:t>an </a:t>
            </a:r>
            <a:r>
              <a:rPr lang="en-IE" sz="1800" dirty="0" err="1"/>
              <a:t>mbionn</a:t>
            </a:r>
            <a:r>
              <a:rPr lang="en-IE" sz="1800" dirty="0"/>
              <a:t> </a:t>
            </a:r>
            <a:r>
              <a:rPr lang="en-IE" sz="1800" dirty="0" smtClean="0"/>
              <a:t>t</a:t>
            </a:r>
            <a:r>
              <a:rPr lang="en-IE" sz="1800" dirty="0"/>
              <a:t>ú</a:t>
            </a:r>
            <a:r>
              <a:rPr lang="en-IE" sz="1800" dirty="0" smtClean="0"/>
              <a:t>? </a:t>
            </a:r>
            <a:r>
              <a:rPr lang="en-IE" sz="1800" dirty="0"/>
              <a:t>= do you </a:t>
            </a:r>
            <a:r>
              <a:rPr lang="en-IE" sz="1800" dirty="0" smtClean="0"/>
              <a:t>be (are you?)</a:t>
            </a:r>
            <a:endParaRPr lang="en-IE" sz="1800" dirty="0"/>
          </a:p>
          <a:p>
            <a:pPr marL="0" indent="0">
              <a:buNone/>
            </a:pPr>
            <a:r>
              <a:rPr lang="en-IE" sz="1800" dirty="0" err="1" smtClean="0"/>
              <a:t>ní</a:t>
            </a:r>
            <a:r>
              <a:rPr lang="en-IE" sz="1800" dirty="0" smtClean="0"/>
              <a:t> </a:t>
            </a:r>
            <a:r>
              <a:rPr lang="en-IE" sz="1800" dirty="0" err="1" smtClean="0"/>
              <a:t>bhím</a:t>
            </a:r>
            <a:r>
              <a:rPr lang="en-IE" sz="1800" dirty="0" smtClean="0"/>
              <a:t> </a:t>
            </a:r>
            <a:r>
              <a:rPr lang="en-IE" sz="1800" dirty="0"/>
              <a:t>=I don't be</a:t>
            </a: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/>
              <a:t>	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7124" y="2221945"/>
            <a:ext cx="3267590" cy="607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E" sz="1800" dirty="0" smtClean="0"/>
              <a:t>FUTURE TENSE</a:t>
            </a:r>
          </a:p>
          <a:p>
            <a:pPr marL="0" indent="0">
              <a:buNone/>
            </a:pPr>
            <a:r>
              <a:rPr lang="en-IE" sz="1800" dirty="0" err="1" smtClean="0"/>
              <a:t>beidh</a:t>
            </a:r>
            <a:r>
              <a:rPr lang="en-IE" sz="1800" dirty="0" smtClean="0"/>
              <a:t> mé </a:t>
            </a:r>
            <a:r>
              <a:rPr lang="en-IE" sz="1800" dirty="0"/>
              <a:t>=I will be</a:t>
            </a:r>
          </a:p>
          <a:p>
            <a:pPr marL="0" indent="0">
              <a:buNone/>
            </a:pPr>
            <a:r>
              <a:rPr lang="en-IE" sz="1800" dirty="0" err="1"/>
              <a:t>beidh</a:t>
            </a:r>
            <a:r>
              <a:rPr lang="en-IE" sz="1800" dirty="0"/>
              <a:t> </a:t>
            </a:r>
            <a:r>
              <a:rPr lang="en-IE" sz="1800" dirty="0" smtClean="0"/>
              <a:t>tú </a:t>
            </a:r>
            <a:r>
              <a:rPr lang="en-IE" sz="1800" dirty="0"/>
              <a:t>=you will be</a:t>
            </a:r>
          </a:p>
          <a:p>
            <a:pPr marL="0" indent="0">
              <a:buNone/>
            </a:pPr>
            <a:r>
              <a:rPr lang="en-IE" sz="1800" dirty="0" err="1"/>
              <a:t>beidh</a:t>
            </a:r>
            <a:r>
              <a:rPr lang="en-IE" sz="1800" dirty="0"/>
              <a:t> </a:t>
            </a:r>
            <a:r>
              <a:rPr lang="en-IE" sz="1800" dirty="0" smtClean="0"/>
              <a:t>sé </a:t>
            </a:r>
            <a:r>
              <a:rPr lang="en-IE" sz="1800" dirty="0"/>
              <a:t>=he will be</a:t>
            </a:r>
          </a:p>
          <a:p>
            <a:pPr marL="0" indent="0">
              <a:buNone/>
            </a:pPr>
            <a:r>
              <a:rPr lang="en-IE" sz="1800" dirty="0" err="1"/>
              <a:t>beidh</a:t>
            </a:r>
            <a:r>
              <a:rPr lang="en-IE" sz="1800" dirty="0"/>
              <a:t> </a:t>
            </a:r>
            <a:r>
              <a:rPr lang="en-IE" sz="1800" dirty="0" smtClean="0"/>
              <a:t>sí </a:t>
            </a:r>
            <a:r>
              <a:rPr lang="en-IE" sz="1800" dirty="0"/>
              <a:t>=she will be</a:t>
            </a:r>
          </a:p>
          <a:p>
            <a:pPr marL="0" indent="0">
              <a:buNone/>
            </a:pPr>
            <a:r>
              <a:rPr lang="en-IE" sz="1800" dirty="0" err="1"/>
              <a:t>beimid</a:t>
            </a:r>
            <a:r>
              <a:rPr lang="en-IE" sz="1800" dirty="0"/>
              <a:t> =we will be</a:t>
            </a:r>
          </a:p>
          <a:p>
            <a:pPr marL="0" indent="0">
              <a:buNone/>
            </a:pPr>
            <a:r>
              <a:rPr lang="en-IE" sz="1800" dirty="0" err="1"/>
              <a:t>beidh</a:t>
            </a:r>
            <a:r>
              <a:rPr lang="en-IE" sz="1800" dirty="0"/>
              <a:t> sibh = you (pl) will be</a:t>
            </a:r>
          </a:p>
          <a:p>
            <a:pPr marL="0" indent="0">
              <a:buNone/>
            </a:pPr>
            <a:r>
              <a:rPr lang="en-IE" sz="1800" dirty="0" err="1"/>
              <a:t>beidh</a:t>
            </a:r>
            <a:r>
              <a:rPr lang="en-IE" sz="1800" dirty="0"/>
              <a:t> siad = they will be</a:t>
            </a:r>
          </a:p>
          <a:p>
            <a:pPr marL="0" indent="0">
              <a:buNone/>
            </a:pPr>
            <a:r>
              <a:rPr lang="en-IE" sz="1800" dirty="0"/>
              <a:t>an </a:t>
            </a:r>
            <a:r>
              <a:rPr lang="en-IE" sz="1800" dirty="0" err="1"/>
              <a:t>mbeidh</a:t>
            </a:r>
            <a:r>
              <a:rPr lang="en-IE" sz="1800" dirty="0"/>
              <a:t> </a:t>
            </a:r>
            <a:r>
              <a:rPr lang="en-IE" sz="1800" dirty="0" smtClean="0"/>
              <a:t>tú? </a:t>
            </a:r>
            <a:r>
              <a:rPr lang="en-IE" sz="1800" dirty="0"/>
              <a:t>= will you be?</a:t>
            </a:r>
          </a:p>
          <a:p>
            <a:pPr marL="0" indent="0">
              <a:buNone/>
            </a:pPr>
            <a:r>
              <a:rPr lang="en-IE" sz="1800" dirty="0" err="1" smtClean="0"/>
              <a:t>ní</a:t>
            </a:r>
            <a:r>
              <a:rPr lang="en-IE" sz="1800" dirty="0" smtClean="0"/>
              <a:t> </a:t>
            </a:r>
            <a:r>
              <a:rPr lang="en-IE" sz="1800" dirty="0" err="1"/>
              <a:t>bheidh</a:t>
            </a:r>
            <a:r>
              <a:rPr lang="en-IE" sz="1800" dirty="0"/>
              <a:t> </a:t>
            </a:r>
            <a:r>
              <a:rPr lang="en-IE" sz="1800" dirty="0" smtClean="0"/>
              <a:t>mé = </a:t>
            </a:r>
            <a:r>
              <a:rPr lang="en-IE" sz="1800" dirty="0"/>
              <a:t>I won't be</a:t>
            </a: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262883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7" y="1142364"/>
            <a:ext cx="11141992" cy="2091482"/>
          </a:xfrm>
        </p:spPr>
        <p:txBody>
          <a:bodyPr anchor="t">
            <a:noAutofit/>
          </a:bodyPr>
          <a:lstStyle/>
          <a:p>
            <a:r>
              <a:rPr lang="en-IE" sz="3600" dirty="0"/>
              <a:t>Na Briathra Neamhrialta </a:t>
            </a:r>
            <a:r>
              <a:rPr lang="en-IE" sz="3600" dirty="0">
                <a:solidFill>
                  <a:schemeClr val="bg2">
                    <a:lumMod val="50000"/>
                  </a:schemeClr>
                </a:solidFill>
              </a:rPr>
              <a:t>(Irregular Verbs)</a:t>
            </a:r>
            <a:r>
              <a:rPr lang="en-IE" sz="3600" b="1" i="1" dirty="0" smtClean="0"/>
              <a:t/>
            </a:r>
            <a:br>
              <a:rPr lang="en-IE" sz="3600" b="1" i="1" dirty="0" smtClean="0"/>
            </a:br>
            <a:r>
              <a:rPr lang="en-IE" sz="2800" b="1" dirty="0" err="1" smtClean="0">
                <a:solidFill>
                  <a:srgbClr val="FF3300"/>
                </a:solidFill>
              </a:rPr>
              <a:t>faigh</a:t>
            </a:r>
            <a:r>
              <a:rPr lang="en-IE" sz="2800" b="1" dirty="0" smtClean="0">
                <a:solidFill>
                  <a:srgbClr val="FF3300"/>
                </a:solidFill>
              </a:rPr>
              <a:t>  - to get</a:t>
            </a:r>
            <a:endParaRPr lang="en-IE" sz="2800" b="1" i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2221945"/>
            <a:ext cx="3267590" cy="6074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1800" dirty="0"/>
              <a:t>PAST TENSE</a:t>
            </a:r>
          </a:p>
          <a:p>
            <a:pPr marL="0" indent="0">
              <a:buNone/>
            </a:pPr>
            <a:r>
              <a:rPr lang="en-IE" sz="1800" dirty="0" err="1" smtClean="0"/>
              <a:t>fuair</a:t>
            </a:r>
            <a:r>
              <a:rPr lang="en-IE" sz="1800" dirty="0" smtClean="0"/>
              <a:t> mé = I </a:t>
            </a:r>
            <a:r>
              <a:rPr lang="en-IE" sz="1800" dirty="0"/>
              <a:t>got</a:t>
            </a:r>
          </a:p>
          <a:p>
            <a:pPr marL="0" indent="0">
              <a:buNone/>
            </a:pPr>
            <a:r>
              <a:rPr lang="en-IE" sz="1800" dirty="0" err="1" smtClean="0"/>
              <a:t>fuair</a:t>
            </a:r>
            <a:r>
              <a:rPr lang="en-IE" sz="1800" dirty="0" smtClean="0"/>
              <a:t> tú = you </a:t>
            </a:r>
            <a:r>
              <a:rPr lang="en-IE" sz="1800" dirty="0"/>
              <a:t>got</a:t>
            </a:r>
          </a:p>
          <a:p>
            <a:pPr marL="0" indent="0">
              <a:buNone/>
            </a:pPr>
            <a:r>
              <a:rPr lang="en-IE" sz="1800" dirty="0" err="1" smtClean="0"/>
              <a:t>fuair</a:t>
            </a:r>
            <a:r>
              <a:rPr lang="en-IE" sz="1800" dirty="0" smtClean="0"/>
              <a:t> sé = he </a:t>
            </a:r>
            <a:r>
              <a:rPr lang="en-IE" sz="1800" dirty="0"/>
              <a:t>got</a:t>
            </a:r>
          </a:p>
          <a:p>
            <a:pPr marL="0" indent="0">
              <a:buNone/>
            </a:pPr>
            <a:r>
              <a:rPr lang="en-IE" sz="1800" dirty="0" err="1"/>
              <a:t>fuair</a:t>
            </a:r>
            <a:r>
              <a:rPr lang="en-IE" sz="1800" dirty="0"/>
              <a:t> </a:t>
            </a:r>
            <a:r>
              <a:rPr lang="en-IE" sz="1800" dirty="0" smtClean="0"/>
              <a:t>sí = she </a:t>
            </a:r>
            <a:r>
              <a:rPr lang="en-IE" sz="1800" dirty="0"/>
              <a:t>got</a:t>
            </a:r>
          </a:p>
          <a:p>
            <a:pPr marL="0" indent="0">
              <a:buNone/>
            </a:pPr>
            <a:r>
              <a:rPr lang="en-IE" sz="1800" dirty="0" err="1"/>
              <a:t>fuaireamar</a:t>
            </a:r>
            <a:r>
              <a:rPr lang="en-IE" sz="1800" dirty="0"/>
              <a:t> </a:t>
            </a:r>
            <a:r>
              <a:rPr lang="en-IE" sz="1800" dirty="0" smtClean="0"/>
              <a:t>= we </a:t>
            </a:r>
            <a:r>
              <a:rPr lang="en-IE" sz="1800" dirty="0"/>
              <a:t>got</a:t>
            </a:r>
          </a:p>
          <a:p>
            <a:pPr marL="0" indent="0">
              <a:buNone/>
            </a:pPr>
            <a:r>
              <a:rPr lang="en-IE" sz="1800" dirty="0" err="1"/>
              <a:t>fuair</a:t>
            </a:r>
            <a:r>
              <a:rPr lang="en-IE" sz="1800" dirty="0"/>
              <a:t> sibh = you (pl) got</a:t>
            </a:r>
          </a:p>
          <a:p>
            <a:pPr marL="0" indent="0">
              <a:buNone/>
            </a:pPr>
            <a:r>
              <a:rPr lang="en-IE" sz="1800" dirty="0" err="1"/>
              <a:t>fuair</a:t>
            </a:r>
            <a:r>
              <a:rPr lang="en-IE" sz="1800" dirty="0"/>
              <a:t> siad </a:t>
            </a:r>
            <a:r>
              <a:rPr lang="en-IE" sz="1800" dirty="0" smtClean="0"/>
              <a:t>= they </a:t>
            </a:r>
            <a:r>
              <a:rPr lang="en-IE" sz="1800" dirty="0"/>
              <a:t>got</a:t>
            </a:r>
          </a:p>
          <a:p>
            <a:pPr marL="0" indent="0">
              <a:buNone/>
            </a:pPr>
            <a:r>
              <a:rPr lang="en-IE" sz="1800" dirty="0"/>
              <a:t>an </a:t>
            </a:r>
            <a:r>
              <a:rPr lang="en-IE" sz="1800" dirty="0" err="1"/>
              <a:t>bhfuair</a:t>
            </a:r>
            <a:r>
              <a:rPr lang="en-IE" sz="1800" dirty="0"/>
              <a:t> </a:t>
            </a:r>
            <a:r>
              <a:rPr lang="en-IE" sz="1800" dirty="0" smtClean="0"/>
              <a:t>tú? </a:t>
            </a:r>
            <a:r>
              <a:rPr lang="en-IE" sz="1800" dirty="0"/>
              <a:t>= did you get?</a:t>
            </a:r>
          </a:p>
          <a:p>
            <a:pPr marL="0" indent="0">
              <a:buNone/>
            </a:pPr>
            <a:r>
              <a:rPr lang="en-IE" sz="1800" dirty="0" err="1" smtClean="0"/>
              <a:t>ní</a:t>
            </a:r>
            <a:r>
              <a:rPr lang="en-IE" sz="1800" dirty="0" smtClean="0"/>
              <a:t> </a:t>
            </a:r>
            <a:r>
              <a:rPr lang="en-IE" sz="1800" dirty="0" err="1" smtClean="0"/>
              <a:t>bhfuair</a:t>
            </a:r>
            <a:r>
              <a:rPr lang="en-IE" sz="1800" dirty="0" smtClean="0"/>
              <a:t> mé </a:t>
            </a:r>
            <a:r>
              <a:rPr lang="en-IE" sz="1800" dirty="0"/>
              <a:t>= I didn't get</a:t>
            </a:r>
            <a:endParaRPr lang="en-IE" sz="1800" dirty="0" smtClean="0"/>
          </a:p>
          <a:p>
            <a:pPr marL="0" indent="0">
              <a:buNone/>
            </a:pPr>
            <a:endParaRPr lang="en-IE" sz="1800" dirty="0" smtClean="0"/>
          </a:p>
          <a:p>
            <a:pPr marL="0" indent="0">
              <a:buNone/>
            </a:pPr>
            <a:endParaRPr lang="en-IE" sz="1800" dirty="0"/>
          </a:p>
          <a:p>
            <a:pPr marL="0" indent="0">
              <a:buNone/>
            </a:pPr>
            <a:endParaRPr lang="en-IE" sz="1800" dirty="0" smtClean="0"/>
          </a:p>
          <a:p>
            <a:pPr marL="0" indent="0"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None/>
            </a:pPr>
            <a:r>
              <a:rPr lang="en-IE" sz="1800" i="1" dirty="0" smtClean="0"/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301412" y="2668552"/>
            <a:ext cx="0" cy="32283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024327" y="2668552"/>
            <a:ext cx="37322" cy="32283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4431261" y="2221945"/>
            <a:ext cx="3760237" cy="607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sz="1800" dirty="0"/>
              <a:t>PRESENT TENSE </a:t>
            </a:r>
          </a:p>
          <a:p>
            <a:pPr marL="0" indent="0">
              <a:buNone/>
            </a:pPr>
            <a:r>
              <a:rPr lang="en-IE" sz="1800" dirty="0" err="1"/>
              <a:t>faighim</a:t>
            </a:r>
            <a:r>
              <a:rPr lang="en-IE" sz="1800" dirty="0"/>
              <a:t> </a:t>
            </a:r>
            <a:r>
              <a:rPr lang="en-IE" sz="1800" dirty="0" smtClean="0"/>
              <a:t>= I </a:t>
            </a:r>
            <a:r>
              <a:rPr lang="en-IE" sz="1800" dirty="0"/>
              <a:t>get</a:t>
            </a:r>
          </a:p>
          <a:p>
            <a:pPr marL="0" indent="0">
              <a:buNone/>
            </a:pPr>
            <a:r>
              <a:rPr lang="en-IE" sz="1800" dirty="0" err="1"/>
              <a:t>faigheann</a:t>
            </a:r>
            <a:r>
              <a:rPr lang="en-IE" sz="1800" dirty="0"/>
              <a:t> </a:t>
            </a:r>
            <a:r>
              <a:rPr lang="en-IE" sz="1800" dirty="0" smtClean="0"/>
              <a:t>tú = you </a:t>
            </a:r>
            <a:r>
              <a:rPr lang="en-IE" sz="1800" dirty="0"/>
              <a:t>get</a:t>
            </a:r>
          </a:p>
          <a:p>
            <a:pPr marL="0" indent="0">
              <a:buNone/>
            </a:pPr>
            <a:r>
              <a:rPr lang="en-IE" sz="1800" dirty="0" err="1"/>
              <a:t>faigheann</a:t>
            </a:r>
            <a:r>
              <a:rPr lang="en-IE" sz="1800" dirty="0"/>
              <a:t> </a:t>
            </a:r>
            <a:r>
              <a:rPr lang="en-IE" sz="1800" dirty="0" smtClean="0"/>
              <a:t>sé = he </a:t>
            </a:r>
            <a:r>
              <a:rPr lang="en-IE" sz="1800" dirty="0"/>
              <a:t>gets</a:t>
            </a:r>
          </a:p>
          <a:p>
            <a:pPr marL="0" indent="0">
              <a:buNone/>
            </a:pPr>
            <a:r>
              <a:rPr lang="en-IE" sz="1800" dirty="0" err="1"/>
              <a:t>faigheann</a:t>
            </a:r>
            <a:r>
              <a:rPr lang="en-IE" sz="1800" dirty="0"/>
              <a:t> </a:t>
            </a:r>
            <a:r>
              <a:rPr lang="en-IE" sz="1800" dirty="0" smtClean="0"/>
              <a:t>sí = she </a:t>
            </a:r>
            <a:r>
              <a:rPr lang="en-IE" sz="1800" dirty="0"/>
              <a:t>gets</a:t>
            </a:r>
          </a:p>
          <a:p>
            <a:pPr marL="0" indent="0">
              <a:buNone/>
            </a:pPr>
            <a:r>
              <a:rPr lang="en-IE" sz="1800" dirty="0" err="1"/>
              <a:t>faighimid</a:t>
            </a:r>
            <a:r>
              <a:rPr lang="en-IE" sz="1800" dirty="0"/>
              <a:t> </a:t>
            </a:r>
            <a:r>
              <a:rPr lang="en-IE" sz="1800" dirty="0" smtClean="0"/>
              <a:t>= we </a:t>
            </a:r>
            <a:r>
              <a:rPr lang="en-IE" sz="1800" dirty="0"/>
              <a:t>get</a:t>
            </a:r>
          </a:p>
          <a:p>
            <a:pPr marL="0" indent="0">
              <a:buNone/>
            </a:pPr>
            <a:r>
              <a:rPr lang="en-IE" sz="1800" dirty="0" err="1"/>
              <a:t>faigheann</a:t>
            </a:r>
            <a:r>
              <a:rPr lang="en-IE" sz="1800" dirty="0"/>
              <a:t> sibh </a:t>
            </a:r>
            <a:r>
              <a:rPr lang="en-IE" sz="1800" dirty="0" smtClean="0"/>
              <a:t>= you </a:t>
            </a:r>
            <a:r>
              <a:rPr lang="en-IE" sz="1800" dirty="0"/>
              <a:t>(pl) get</a:t>
            </a:r>
          </a:p>
          <a:p>
            <a:pPr marL="0" indent="0">
              <a:buNone/>
            </a:pPr>
            <a:r>
              <a:rPr lang="en-IE" sz="1800" dirty="0" err="1"/>
              <a:t>faigheann</a:t>
            </a:r>
            <a:r>
              <a:rPr lang="en-IE" sz="1800" dirty="0"/>
              <a:t> siad = they get</a:t>
            </a:r>
          </a:p>
          <a:p>
            <a:pPr marL="0" indent="0">
              <a:buNone/>
            </a:pPr>
            <a:r>
              <a:rPr lang="en-IE" sz="1800" dirty="0"/>
              <a:t>an </a:t>
            </a:r>
            <a:r>
              <a:rPr lang="en-IE" sz="1800" dirty="0" err="1"/>
              <a:t>bhfaigheann</a:t>
            </a:r>
            <a:r>
              <a:rPr lang="en-IE" sz="1800" dirty="0"/>
              <a:t> </a:t>
            </a:r>
            <a:r>
              <a:rPr lang="en-IE" sz="1800" dirty="0" smtClean="0"/>
              <a:t>tú? </a:t>
            </a:r>
            <a:r>
              <a:rPr lang="en-IE" sz="1800" dirty="0"/>
              <a:t>= do you get?</a:t>
            </a:r>
          </a:p>
          <a:p>
            <a:pPr marL="0" indent="0">
              <a:buNone/>
            </a:pPr>
            <a:r>
              <a:rPr lang="en-IE" sz="1800" dirty="0" err="1" smtClean="0"/>
              <a:t>ní</a:t>
            </a:r>
            <a:r>
              <a:rPr lang="en-IE" sz="1800" dirty="0" smtClean="0"/>
              <a:t> </a:t>
            </a:r>
            <a:r>
              <a:rPr lang="en-IE" sz="1800" dirty="0" err="1"/>
              <a:t>fhaighim</a:t>
            </a:r>
            <a:r>
              <a:rPr lang="en-IE" sz="1800" dirty="0"/>
              <a:t> = I don't get</a:t>
            </a: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/>
              <a:t>	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7124" y="2221945"/>
            <a:ext cx="3267590" cy="607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E" sz="1800" dirty="0" smtClean="0"/>
              <a:t>FUTURE TENSE</a:t>
            </a:r>
          </a:p>
          <a:p>
            <a:pPr marL="0" indent="0">
              <a:buNone/>
            </a:pPr>
            <a:r>
              <a:rPr lang="en-IE" sz="1800" dirty="0" err="1"/>
              <a:t>gheoghaidh</a:t>
            </a:r>
            <a:r>
              <a:rPr lang="en-IE" sz="1800" dirty="0"/>
              <a:t> </a:t>
            </a:r>
            <a:r>
              <a:rPr lang="en-IE" sz="1800" dirty="0" smtClean="0"/>
              <a:t>mé </a:t>
            </a:r>
            <a:r>
              <a:rPr lang="en-IE" sz="1800" dirty="0"/>
              <a:t>= I will get</a:t>
            </a:r>
          </a:p>
          <a:p>
            <a:pPr marL="0" indent="0">
              <a:buNone/>
            </a:pPr>
            <a:r>
              <a:rPr lang="en-IE" sz="1800" dirty="0" err="1"/>
              <a:t>gheoghaidh</a:t>
            </a:r>
            <a:r>
              <a:rPr lang="en-IE" sz="1800" dirty="0"/>
              <a:t> </a:t>
            </a:r>
            <a:r>
              <a:rPr lang="en-IE" sz="1800" dirty="0" smtClean="0"/>
              <a:t>tú = you </a:t>
            </a:r>
            <a:r>
              <a:rPr lang="en-IE" sz="1800" dirty="0"/>
              <a:t>will-get</a:t>
            </a:r>
          </a:p>
          <a:p>
            <a:pPr marL="0" indent="0">
              <a:buNone/>
            </a:pPr>
            <a:r>
              <a:rPr lang="en-IE" sz="1800" dirty="0" err="1"/>
              <a:t>gheoghaidh</a:t>
            </a:r>
            <a:r>
              <a:rPr lang="en-IE" sz="1800" dirty="0"/>
              <a:t> </a:t>
            </a:r>
            <a:r>
              <a:rPr lang="en-IE" sz="1800" dirty="0" smtClean="0"/>
              <a:t>sé = he </a:t>
            </a:r>
            <a:r>
              <a:rPr lang="en-IE" sz="1800" dirty="0"/>
              <a:t>will get</a:t>
            </a:r>
          </a:p>
          <a:p>
            <a:pPr marL="0" indent="0">
              <a:buNone/>
            </a:pPr>
            <a:r>
              <a:rPr lang="en-IE" sz="1800" dirty="0" err="1"/>
              <a:t>gheoghaidh</a:t>
            </a:r>
            <a:r>
              <a:rPr lang="en-IE" sz="1800" dirty="0"/>
              <a:t> </a:t>
            </a:r>
            <a:r>
              <a:rPr lang="en-IE" sz="1800" dirty="0" smtClean="0"/>
              <a:t>sí </a:t>
            </a:r>
            <a:r>
              <a:rPr lang="en-IE" sz="1800" dirty="0"/>
              <a:t>= she will get</a:t>
            </a:r>
          </a:p>
          <a:p>
            <a:pPr marL="0" indent="0">
              <a:buNone/>
            </a:pPr>
            <a:r>
              <a:rPr lang="en-IE" sz="1800" dirty="0" err="1"/>
              <a:t>gheobhaimid</a:t>
            </a:r>
            <a:r>
              <a:rPr lang="en-IE" sz="1800" dirty="0"/>
              <a:t> </a:t>
            </a:r>
            <a:r>
              <a:rPr lang="en-IE" sz="1800" dirty="0" smtClean="0"/>
              <a:t>= we </a:t>
            </a:r>
            <a:r>
              <a:rPr lang="en-IE" sz="1800" dirty="0"/>
              <a:t>will get</a:t>
            </a:r>
          </a:p>
          <a:p>
            <a:pPr marL="0" indent="0">
              <a:buNone/>
            </a:pPr>
            <a:r>
              <a:rPr lang="en-IE" sz="1800" dirty="0" err="1"/>
              <a:t>gheoghaidh</a:t>
            </a:r>
            <a:r>
              <a:rPr lang="en-IE" sz="1800" dirty="0"/>
              <a:t> sibh = you pl will get</a:t>
            </a:r>
          </a:p>
          <a:p>
            <a:pPr marL="0" indent="0">
              <a:buNone/>
            </a:pPr>
            <a:r>
              <a:rPr lang="en-IE" sz="1800" dirty="0" err="1"/>
              <a:t>gheoghaidh</a:t>
            </a:r>
            <a:r>
              <a:rPr lang="en-IE" sz="1800" dirty="0"/>
              <a:t> siad </a:t>
            </a:r>
            <a:r>
              <a:rPr lang="en-IE" sz="1800" dirty="0" smtClean="0"/>
              <a:t>= they'll </a:t>
            </a:r>
            <a:r>
              <a:rPr lang="en-IE" sz="1800" dirty="0"/>
              <a:t>get</a:t>
            </a:r>
          </a:p>
          <a:p>
            <a:pPr marL="0" indent="0">
              <a:buNone/>
            </a:pPr>
            <a:r>
              <a:rPr lang="en-IE" sz="1800" dirty="0"/>
              <a:t>an </a:t>
            </a:r>
            <a:r>
              <a:rPr lang="en-IE" sz="1800" dirty="0" err="1"/>
              <a:t>bhfaighidh</a:t>
            </a:r>
            <a:r>
              <a:rPr lang="en-IE" sz="1800" dirty="0"/>
              <a:t> </a:t>
            </a:r>
            <a:r>
              <a:rPr lang="en-IE" sz="1800" dirty="0" smtClean="0"/>
              <a:t>tú? </a:t>
            </a:r>
            <a:r>
              <a:rPr lang="en-IE" sz="1800" dirty="0"/>
              <a:t>= will you get?</a:t>
            </a:r>
          </a:p>
          <a:p>
            <a:pPr marL="0" indent="0">
              <a:buNone/>
            </a:pPr>
            <a:r>
              <a:rPr lang="en-IE" sz="1800" dirty="0" err="1" smtClean="0"/>
              <a:t>ní</a:t>
            </a:r>
            <a:r>
              <a:rPr lang="en-IE" sz="1800" dirty="0" smtClean="0"/>
              <a:t> </a:t>
            </a:r>
            <a:r>
              <a:rPr lang="en-IE" sz="1800" dirty="0" err="1"/>
              <a:t>bhfaighidh</a:t>
            </a:r>
            <a:r>
              <a:rPr lang="en-IE" sz="1800" dirty="0"/>
              <a:t> </a:t>
            </a:r>
            <a:r>
              <a:rPr lang="en-IE" sz="1800" dirty="0" smtClean="0"/>
              <a:t>mé </a:t>
            </a:r>
            <a:r>
              <a:rPr lang="en-IE" sz="1800" dirty="0"/>
              <a:t>= I won't get</a:t>
            </a: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265535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7" y="1142364"/>
            <a:ext cx="11141992" cy="2091482"/>
          </a:xfrm>
        </p:spPr>
        <p:txBody>
          <a:bodyPr anchor="t">
            <a:noAutofit/>
          </a:bodyPr>
          <a:lstStyle/>
          <a:p>
            <a:r>
              <a:rPr lang="en-IE" sz="3600" dirty="0"/>
              <a:t>Na Briathra Neamhrialta </a:t>
            </a:r>
            <a:r>
              <a:rPr lang="en-IE" sz="3600" dirty="0">
                <a:solidFill>
                  <a:schemeClr val="bg2">
                    <a:lumMod val="50000"/>
                  </a:schemeClr>
                </a:solidFill>
              </a:rPr>
              <a:t>(Irregular Verbs)</a:t>
            </a:r>
            <a:r>
              <a:rPr lang="en-IE" sz="3600" b="1" i="1" dirty="0" smtClean="0"/>
              <a:t/>
            </a:r>
            <a:br>
              <a:rPr lang="en-IE" sz="3600" b="1" i="1" dirty="0" smtClean="0"/>
            </a:br>
            <a:r>
              <a:rPr lang="en-IE" sz="2800" b="1" dirty="0" err="1" smtClean="0">
                <a:solidFill>
                  <a:srgbClr val="FF3300"/>
                </a:solidFill>
              </a:rPr>
              <a:t>déan</a:t>
            </a:r>
            <a:r>
              <a:rPr lang="en-IE" sz="2800" b="1" dirty="0" smtClean="0">
                <a:solidFill>
                  <a:srgbClr val="FF3300"/>
                </a:solidFill>
              </a:rPr>
              <a:t> – to do/make</a:t>
            </a:r>
            <a:endParaRPr lang="en-IE" sz="2800" b="1" i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2221945"/>
            <a:ext cx="3267590" cy="6074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1800" dirty="0"/>
              <a:t>PAST TENSE</a:t>
            </a:r>
          </a:p>
          <a:p>
            <a:pPr marL="0" indent="0">
              <a:buNone/>
            </a:pPr>
            <a:r>
              <a:rPr lang="en-IE" sz="1800" dirty="0" err="1" smtClean="0"/>
              <a:t>rinne</a:t>
            </a:r>
            <a:r>
              <a:rPr lang="en-IE" sz="1800" dirty="0" smtClean="0"/>
              <a:t> mé = I </a:t>
            </a:r>
            <a:r>
              <a:rPr lang="en-IE" sz="1800" dirty="0"/>
              <a:t>did/made</a:t>
            </a:r>
          </a:p>
          <a:p>
            <a:pPr marL="0" indent="0">
              <a:buNone/>
            </a:pPr>
            <a:r>
              <a:rPr lang="en-IE" sz="1800" dirty="0" err="1"/>
              <a:t>rinne</a:t>
            </a:r>
            <a:r>
              <a:rPr lang="en-IE" sz="1800" dirty="0"/>
              <a:t> </a:t>
            </a:r>
            <a:r>
              <a:rPr lang="en-IE" sz="1800" dirty="0" smtClean="0"/>
              <a:t>tú = you </a:t>
            </a:r>
            <a:r>
              <a:rPr lang="en-IE" sz="1800" dirty="0"/>
              <a:t>did</a:t>
            </a:r>
          </a:p>
          <a:p>
            <a:pPr marL="0" indent="0">
              <a:buNone/>
            </a:pPr>
            <a:r>
              <a:rPr lang="en-IE" sz="1800" dirty="0" err="1"/>
              <a:t>rinne</a:t>
            </a:r>
            <a:r>
              <a:rPr lang="en-IE" sz="1800" dirty="0"/>
              <a:t> </a:t>
            </a:r>
            <a:r>
              <a:rPr lang="en-IE" sz="1800" dirty="0" smtClean="0"/>
              <a:t>sé = he </a:t>
            </a:r>
            <a:r>
              <a:rPr lang="en-IE" sz="1800" dirty="0"/>
              <a:t>did</a:t>
            </a:r>
          </a:p>
          <a:p>
            <a:pPr marL="0" indent="0">
              <a:buNone/>
            </a:pPr>
            <a:r>
              <a:rPr lang="en-IE" sz="1800" dirty="0" err="1"/>
              <a:t>rinne</a:t>
            </a:r>
            <a:r>
              <a:rPr lang="en-IE" sz="1800" dirty="0"/>
              <a:t> </a:t>
            </a:r>
            <a:r>
              <a:rPr lang="en-IE" sz="1800" dirty="0" smtClean="0"/>
              <a:t>sí = she </a:t>
            </a:r>
            <a:r>
              <a:rPr lang="en-IE" sz="1800" dirty="0"/>
              <a:t>did</a:t>
            </a:r>
          </a:p>
          <a:p>
            <a:pPr marL="0" indent="0">
              <a:buNone/>
            </a:pPr>
            <a:r>
              <a:rPr lang="en-IE" sz="1800" dirty="0" err="1"/>
              <a:t>rinneamar</a:t>
            </a:r>
            <a:r>
              <a:rPr lang="en-IE" sz="1800" dirty="0"/>
              <a:t> </a:t>
            </a:r>
            <a:r>
              <a:rPr lang="en-IE" sz="1800" dirty="0" smtClean="0"/>
              <a:t>= we </a:t>
            </a:r>
            <a:r>
              <a:rPr lang="en-IE" sz="1800" dirty="0"/>
              <a:t>did</a:t>
            </a:r>
          </a:p>
          <a:p>
            <a:pPr marL="0" indent="0">
              <a:buNone/>
            </a:pPr>
            <a:r>
              <a:rPr lang="en-IE" sz="1800" dirty="0" err="1"/>
              <a:t>rinne</a:t>
            </a:r>
            <a:r>
              <a:rPr lang="en-IE" sz="1800" dirty="0"/>
              <a:t> sibh = </a:t>
            </a:r>
            <a:r>
              <a:rPr lang="en-IE" sz="1800" dirty="0" smtClean="0"/>
              <a:t>you(pl) did</a:t>
            </a:r>
            <a:endParaRPr lang="en-IE" sz="1800" dirty="0"/>
          </a:p>
          <a:p>
            <a:pPr marL="0" indent="0">
              <a:buNone/>
            </a:pPr>
            <a:r>
              <a:rPr lang="en-IE" sz="1800" dirty="0" err="1"/>
              <a:t>rinne</a:t>
            </a:r>
            <a:r>
              <a:rPr lang="en-IE" sz="1800" dirty="0"/>
              <a:t> siad </a:t>
            </a:r>
            <a:r>
              <a:rPr lang="en-IE" sz="1800" dirty="0" smtClean="0"/>
              <a:t>= they </a:t>
            </a:r>
            <a:r>
              <a:rPr lang="en-IE" sz="1800" dirty="0"/>
              <a:t>did</a:t>
            </a:r>
          </a:p>
          <a:p>
            <a:pPr marL="0" indent="0">
              <a:buNone/>
            </a:pPr>
            <a:r>
              <a:rPr lang="en-IE" sz="1800" dirty="0"/>
              <a:t>an </a:t>
            </a:r>
            <a:r>
              <a:rPr lang="en-IE" sz="1800" dirty="0" err="1"/>
              <a:t>ndearna</a:t>
            </a:r>
            <a:r>
              <a:rPr lang="en-IE" sz="1800" dirty="0"/>
              <a:t> </a:t>
            </a:r>
            <a:r>
              <a:rPr lang="en-IE" sz="1800" dirty="0" smtClean="0"/>
              <a:t>tú? </a:t>
            </a:r>
            <a:r>
              <a:rPr lang="en-IE" sz="1800" dirty="0"/>
              <a:t>= did you do</a:t>
            </a:r>
          </a:p>
          <a:p>
            <a:pPr marL="0" indent="0">
              <a:buNone/>
            </a:pPr>
            <a:r>
              <a:rPr lang="en-IE" sz="1800" dirty="0" err="1" smtClean="0"/>
              <a:t>ní</a:t>
            </a:r>
            <a:r>
              <a:rPr lang="en-IE" sz="1800" dirty="0" smtClean="0"/>
              <a:t> </a:t>
            </a:r>
            <a:r>
              <a:rPr lang="en-IE" sz="1800" dirty="0" err="1"/>
              <a:t>dhearna</a:t>
            </a:r>
            <a:r>
              <a:rPr lang="en-IE" sz="1800" dirty="0"/>
              <a:t> </a:t>
            </a:r>
            <a:r>
              <a:rPr lang="en-IE" sz="1800" dirty="0" smtClean="0"/>
              <a:t>mé </a:t>
            </a:r>
            <a:r>
              <a:rPr lang="en-IE" sz="1800" dirty="0"/>
              <a:t>= I didn't do</a:t>
            </a:r>
          </a:p>
          <a:p>
            <a:pPr marL="0" indent="0">
              <a:buNone/>
            </a:pPr>
            <a:endParaRPr lang="en-IE" sz="1800" dirty="0" smtClean="0"/>
          </a:p>
          <a:p>
            <a:pPr marL="0" indent="0">
              <a:buNone/>
            </a:pPr>
            <a:endParaRPr lang="en-IE" sz="1800" dirty="0"/>
          </a:p>
          <a:p>
            <a:pPr marL="0" indent="0">
              <a:buNone/>
            </a:pPr>
            <a:endParaRPr lang="en-IE" sz="1800" dirty="0" smtClean="0"/>
          </a:p>
          <a:p>
            <a:pPr marL="0" indent="0"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None/>
            </a:pPr>
            <a:r>
              <a:rPr lang="en-IE" sz="1800" i="1" dirty="0" smtClean="0"/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301412" y="2668552"/>
            <a:ext cx="0" cy="32283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024327" y="2668552"/>
            <a:ext cx="37322" cy="32283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4431261" y="2221945"/>
            <a:ext cx="3760237" cy="607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sz="1800" dirty="0"/>
              <a:t>PRESENT TENSE </a:t>
            </a:r>
          </a:p>
          <a:p>
            <a:pPr marL="0" indent="0">
              <a:buNone/>
            </a:pPr>
            <a:r>
              <a:rPr lang="en-IE" sz="1800" dirty="0" err="1" smtClean="0"/>
              <a:t>déanaim</a:t>
            </a:r>
            <a:r>
              <a:rPr lang="en-IE" sz="1800" dirty="0" smtClean="0"/>
              <a:t> = I </a:t>
            </a:r>
            <a:r>
              <a:rPr lang="en-IE" sz="1800" dirty="0"/>
              <a:t>do/ make</a:t>
            </a:r>
          </a:p>
          <a:p>
            <a:pPr marL="0" indent="0">
              <a:buNone/>
            </a:pPr>
            <a:r>
              <a:rPr lang="en-IE" sz="1800" dirty="0" err="1" smtClean="0"/>
              <a:t>déanann</a:t>
            </a:r>
            <a:r>
              <a:rPr lang="en-IE" sz="1800" dirty="0" smtClean="0"/>
              <a:t> tú </a:t>
            </a:r>
            <a:r>
              <a:rPr lang="en-IE" sz="1800" dirty="0"/>
              <a:t>= you do</a:t>
            </a:r>
          </a:p>
          <a:p>
            <a:pPr marL="0" indent="0">
              <a:buNone/>
            </a:pPr>
            <a:r>
              <a:rPr lang="en-IE" sz="1800" dirty="0" err="1" smtClean="0"/>
              <a:t>déanann</a:t>
            </a:r>
            <a:r>
              <a:rPr lang="en-IE" sz="1800" dirty="0" smtClean="0"/>
              <a:t> sé </a:t>
            </a:r>
            <a:r>
              <a:rPr lang="en-IE" sz="1800" dirty="0"/>
              <a:t>= he does</a:t>
            </a:r>
          </a:p>
          <a:p>
            <a:pPr marL="0" indent="0">
              <a:buNone/>
            </a:pPr>
            <a:r>
              <a:rPr lang="en-IE" sz="1800" dirty="0" err="1" smtClean="0"/>
              <a:t>déanann</a:t>
            </a:r>
            <a:r>
              <a:rPr lang="en-IE" sz="1800" dirty="0" smtClean="0"/>
              <a:t> sí </a:t>
            </a:r>
            <a:r>
              <a:rPr lang="en-IE" sz="1800" dirty="0"/>
              <a:t>= she does</a:t>
            </a:r>
          </a:p>
          <a:p>
            <a:pPr marL="0" indent="0">
              <a:buNone/>
            </a:pPr>
            <a:r>
              <a:rPr lang="en-IE" sz="1800" dirty="0" err="1" smtClean="0"/>
              <a:t>déanaimid</a:t>
            </a:r>
            <a:r>
              <a:rPr lang="en-IE" sz="1800" dirty="0" smtClean="0"/>
              <a:t> = we </a:t>
            </a:r>
            <a:r>
              <a:rPr lang="en-IE" sz="1800" dirty="0"/>
              <a:t>do</a:t>
            </a:r>
          </a:p>
          <a:p>
            <a:pPr marL="0" indent="0">
              <a:buNone/>
            </a:pPr>
            <a:r>
              <a:rPr lang="en-IE" sz="1800" dirty="0" err="1" smtClean="0"/>
              <a:t>déanann</a:t>
            </a:r>
            <a:r>
              <a:rPr lang="en-IE" sz="1800" dirty="0" smtClean="0"/>
              <a:t> </a:t>
            </a:r>
            <a:r>
              <a:rPr lang="en-IE" sz="1800" dirty="0"/>
              <a:t>sibh = you pi do</a:t>
            </a:r>
          </a:p>
          <a:p>
            <a:pPr marL="0" indent="0">
              <a:buNone/>
            </a:pPr>
            <a:r>
              <a:rPr lang="en-IE" sz="1800" dirty="0" err="1" smtClean="0"/>
              <a:t>déanann</a:t>
            </a:r>
            <a:r>
              <a:rPr lang="en-IE" sz="1800" dirty="0" smtClean="0"/>
              <a:t> </a:t>
            </a:r>
            <a:r>
              <a:rPr lang="en-IE" sz="1800" dirty="0"/>
              <a:t>siad = they do</a:t>
            </a:r>
          </a:p>
          <a:p>
            <a:pPr marL="0" indent="0">
              <a:buNone/>
            </a:pPr>
            <a:r>
              <a:rPr lang="en-IE" sz="1800" dirty="0"/>
              <a:t>an </a:t>
            </a:r>
            <a:r>
              <a:rPr lang="en-IE" sz="1800" dirty="0" err="1" smtClean="0"/>
              <a:t>ndéanann</a:t>
            </a:r>
            <a:r>
              <a:rPr lang="en-IE" sz="1800" dirty="0" smtClean="0"/>
              <a:t> tú? </a:t>
            </a:r>
            <a:r>
              <a:rPr lang="en-IE" sz="1800" dirty="0"/>
              <a:t>= do you do?</a:t>
            </a:r>
          </a:p>
          <a:p>
            <a:pPr marL="0" indent="0">
              <a:buNone/>
            </a:pPr>
            <a:r>
              <a:rPr lang="en-IE" sz="1800" dirty="0" err="1" smtClean="0"/>
              <a:t>ní</a:t>
            </a:r>
            <a:r>
              <a:rPr lang="en-IE" sz="1800" dirty="0" smtClean="0"/>
              <a:t> </a:t>
            </a:r>
            <a:r>
              <a:rPr lang="en-IE" sz="1800" dirty="0" err="1" smtClean="0"/>
              <a:t>dhéanaim</a:t>
            </a:r>
            <a:r>
              <a:rPr lang="en-IE" sz="1800" dirty="0" smtClean="0"/>
              <a:t> = I </a:t>
            </a:r>
            <a:r>
              <a:rPr lang="en-IE" sz="1800" dirty="0"/>
              <a:t>don't do</a:t>
            </a: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/>
              <a:t>	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7124" y="2221945"/>
            <a:ext cx="3267590" cy="607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E" sz="1800" dirty="0" smtClean="0"/>
              <a:t>FUTURE TENSE</a:t>
            </a:r>
          </a:p>
          <a:p>
            <a:pPr marL="0" indent="0">
              <a:buNone/>
            </a:pPr>
            <a:r>
              <a:rPr lang="en-IE" sz="1800" dirty="0" err="1" smtClean="0"/>
              <a:t>déanfaidh</a:t>
            </a:r>
            <a:r>
              <a:rPr lang="en-IE" sz="1800" dirty="0" smtClean="0"/>
              <a:t> mé </a:t>
            </a:r>
            <a:r>
              <a:rPr lang="en-IE" sz="1800" dirty="0"/>
              <a:t>= I will do</a:t>
            </a:r>
          </a:p>
          <a:p>
            <a:pPr marL="0" indent="0">
              <a:buNone/>
            </a:pPr>
            <a:r>
              <a:rPr lang="en-IE" sz="1800" dirty="0" err="1" smtClean="0"/>
              <a:t>déanfaidh</a:t>
            </a:r>
            <a:r>
              <a:rPr lang="en-IE" sz="1800" dirty="0" smtClean="0"/>
              <a:t> tú </a:t>
            </a:r>
            <a:r>
              <a:rPr lang="en-IE" sz="1800" dirty="0"/>
              <a:t>= you will do</a:t>
            </a:r>
          </a:p>
          <a:p>
            <a:pPr marL="0" indent="0">
              <a:buNone/>
            </a:pPr>
            <a:r>
              <a:rPr lang="en-IE" sz="1800" dirty="0" err="1" smtClean="0"/>
              <a:t>déanfaidh</a:t>
            </a:r>
            <a:r>
              <a:rPr lang="en-IE" sz="1800" dirty="0" smtClean="0"/>
              <a:t> sé </a:t>
            </a:r>
            <a:r>
              <a:rPr lang="en-IE" sz="1800" dirty="0"/>
              <a:t>= he will do</a:t>
            </a:r>
          </a:p>
          <a:p>
            <a:pPr marL="0" indent="0">
              <a:buNone/>
            </a:pPr>
            <a:r>
              <a:rPr lang="en-IE" sz="1800" dirty="0" err="1" smtClean="0"/>
              <a:t>déanfaidh</a:t>
            </a:r>
            <a:r>
              <a:rPr lang="en-IE" sz="1800" dirty="0" smtClean="0"/>
              <a:t> sí </a:t>
            </a:r>
            <a:r>
              <a:rPr lang="en-IE" sz="1800" dirty="0"/>
              <a:t>= she will do</a:t>
            </a:r>
          </a:p>
          <a:p>
            <a:pPr marL="0" indent="0">
              <a:buNone/>
            </a:pPr>
            <a:r>
              <a:rPr lang="en-IE" sz="1800" dirty="0" err="1" smtClean="0"/>
              <a:t>déanfaimid</a:t>
            </a:r>
            <a:r>
              <a:rPr lang="en-IE" sz="1800" dirty="0" smtClean="0"/>
              <a:t> </a:t>
            </a:r>
            <a:r>
              <a:rPr lang="en-IE" sz="1800" dirty="0"/>
              <a:t>= we will do</a:t>
            </a:r>
          </a:p>
          <a:p>
            <a:pPr marL="0" indent="0">
              <a:buNone/>
            </a:pPr>
            <a:r>
              <a:rPr lang="en-IE" sz="1800" dirty="0" err="1" smtClean="0"/>
              <a:t>déanfaidh</a:t>
            </a:r>
            <a:r>
              <a:rPr lang="en-IE" sz="1800" dirty="0" smtClean="0"/>
              <a:t> </a:t>
            </a:r>
            <a:r>
              <a:rPr lang="en-IE" sz="1800" dirty="0"/>
              <a:t>sibh = you pl will do</a:t>
            </a:r>
          </a:p>
          <a:p>
            <a:pPr marL="0" indent="0">
              <a:buNone/>
            </a:pPr>
            <a:r>
              <a:rPr lang="en-IE" sz="1800" dirty="0" err="1" smtClean="0"/>
              <a:t>déanfaidh</a:t>
            </a:r>
            <a:r>
              <a:rPr lang="en-IE" sz="1800" dirty="0" smtClean="0"/>
              <a:t> </a:t>
            </a:r>
            <a:r>
              <a:rPr lang="en-IE" sz="1800" dirty="0"/>
              <a:t>siad = they </a:t>
            </a:r>
            <a:r>
              <a:rPr lang="en-IE" sz="1800" dirty="0" smtClean="0"/>
              <a:t>will </a:t>
            </a:r>
            <a:r>
              <a:rPr lang="en-IE" sz="1800" dirty="0"/>
              <a:t>do</a:t>
            </a:r>
          </a:p>
          <a:p>
            <a:pPr marL="0" indent="0">
              <a:buNone/>
            </a:pPr>
            <a:r>
              <a:rPr lang="en-IE" sz="1800" dirty="0"/>
              <a:t>an </a:t>
            </a:r>
            <a:r>
              <a:rPr lang="en-IE" sz="1800" dirty="0" err="1" smtClean="0"/>
              <a:t>ndéanfaidh</a:t>
            </a:r>
            <a:r>
              <a:rPr lang="en-IE" sz="1800" dirty="0" smtClean="0"/>
              <a:t> tú? = will </a:t>
            </a:r>
            <a:r>
              <a:rPr lang="en-IE" sz="1800" dirty="0"/>
              <a:t>you do?</a:t>
            </a:r>
          </a:p>
          <a:p>
            <a:pPr marL="0" indent="0">
              <a:buNone/>
            </a:pPr>
            <a:r>
              <a:rPr lang="en-IE" sz="1800" dirty="0" err="1" smtClean="0"/>
              <a:t>ní</a:t>
            </a:r>
            <a:r>
              <a:rPr lang="en-IE" sz="1800" dirty="0" smtClean="0"/>
              <a:t> </a:t>
            </a:r>
            <a:r>
              <a:rPr lang="en-IE" sz="1800" dirty="0" err="1" smtClean="0"/>
              <a:t>dhéanfaidh</a:t>
            </a:r>
            <a:r>
              <a:rPr lang="en-IE" sz="1800" dirty="0" smtClean="0"/>
              <a:t> mé </a:t>
            </a:r>
            <a:r>
              <a:rPr lang="en-IE" sz="1800" dirty="0"/>
              <a:t>= I won't </a:t>
            </a:r>
            <a:r>
              <a:rPr lang="en-IE" sz="1800" dirty="0" smtClean="0"/>
              <a:t>do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387431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7" y="1142364"/>
            <a:ext cx="11141992" cy="2091482"/>
          </a:xfrm>
        </p:spPr>
        <p:txBody>
          <a:bodyPr anchor="t">
            <a:noAutofit/>
          </a:bodyPr>
          <a:lstStyle/>
          <a:p>
            <a:r>
              <a:rPr lang="en-IE" sz="3600" dirty="0"/>
              <a:t>Na Briathra Neamhrialta </a:t>
            </a:r>
            <a:r>
              <a:rPr lang="en-IE" sz="3600" dirty="0">
                <a:solidFill>
                  <a:schemeClr val="bg2">
                    <a:lumMod val="50000"/>
                  </a:schemeClr>
                </a:solidFill>
              </a:rPr>
              <a:t>(Irregular Verbs)</a:t>
            </a:r>
            <a:r>
              <a:rPr lang="en-IE" sz="3600" b="1" i="1" dirty="0" smtClean="0"/>
              <a:t/>
            </a:r>
            <a:br>
              <a:rPr lang="en-IE" sz="3600" b="1" i="1" dirty="0" smtClean="0"/>
            </a:br>
            <a:r>
              <a:rPr lang="en-IE" sz="2800" b="1" dirty="0" err="1" smtClean="0">
                <a:solidFill>
                  <a:srgbClr val="FF3300"/>
                </a:solidFill>
              </a:rPr>
              <a:t>téigh</a:t>
            </a:r>
            <a:r>
              <a:rPr lang="en-IE" sz="2800" b="1" dirty="0" smtClean="0">
                <a:solidFill>
                  <a:srgbClr val="FF3300"/>
                </a:solidFill>
              </a:rPr>
              <a:t> – to go</a:t>
            </a:r>
            <a:endParaRPr lang="en-IE" sz="2800" b="1" i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2221945"/>
            <a:ext cx="3267590" cy="6074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1800" dirty="0"/>
              <a:t>PAST TENSE</a:t>
            </a:r>
          </a:p>
          <a:p>
            <a:pPr marL="0" indent="0">
              <a:buNone/>
            </a:pPr>
            <a:r>
              <a:rPr lang="en-IE" sz="1800" dirty="0" err="1"/>
              <a:t>chuaigh</a:t>
            </a:r>
            <a:r>
              <a:rPr lang="en-IE" sz="1800" dirty="0"/>
              <a:t> </a:t>
            </a:r>
            <a:r>
              <a:rPr lang="en-IE" sz="1800" dirty="0" smtClean="0"/>
              <a:t>mé </a:t>
            </a:r>
            <a:r>
              <a:rPr lang="en-IE" sz="1800" dirty="0"/>
              <a:t>= I went</a:t>
            </a:r>
          </a:p>
          <a:p>
            <a:pPr marL="0" indent="0">
              <a:buNone/>
            </a:pPr>
            <a:r>
              <a:rPr lang="en-IE" sz="1800" dirty="0" err="1"/>
              <a:t>chuaigh</a:t>
            </a:r>
            <a:r>
              <a:rPr lang="en-IE" sz="1800" dirty="0"/>
              <a:t> </a:t>
            </a:r>
            <a:r>
              <a:rPr lang="en-IE" sz="1800" dirty="0" smtClean="0"/>
              <a:t>tú </a:t>
            </a:r>
            <a:r>
              <a:rPr lang="en-IE" sz="1800" dirty="0"/>
              <a:t>= you went</a:t>
            </a:r>
          </a:p>
          <a:p>
            <a:pPr marL="0" indent="0">
              <a:buNone/>
            </a:pPr>
            <a:r>
              <a:rPr lang="en-IE" sz="1800" dirty="0" err="1"/>
              <a:t>chuaigh</a:t>
            </a:r>
            <a:r>
              <a:rPr lang="en-IE" sz="1800" dirty="0"/>
              <a:t> </a:t>
            </a:r>
            <a:r>
              <a:rPr lang="en-IE" sz="1800" dirty="0" smtClean="0"/>
              <a:t>sé </a:t>
            </a:r>
            <a:r>
              <a:rPr lang="en-IE" sz="1800" dirty="0"/>
              <a:t>= he went</a:t>
            </a:r>
          </a:p>
          <a:p>
            <a:pPr marL="0" indent="0">
              <a:buNone/>
            </a:pPr>
            <a:r>
              <a:rPr lang="en-IE" sz="1800" dirty="0" err="1"/>
              <a:t>chuaigh</a:t>
            </a:r>
            <a:r>
              <a:rPr lang="en-IE" sz="1800" dirty="0"/>
              <a:t> </a:t>
            </a:r>
            <a:r>
              <a:rPr lang="en-IE" sz="1800" dirty="0" smtClean="0"/>
              <a:t>sí </a:t>
            </a:r>
            <a:r>
              <a:rPr lang="en-IE" sz="1800" dirty="0"/>
              <a:t>= she went</a:t>
            </a:r>
          </a:p>
          <a:p>
            <a:pPr marL="0" indent="0">
              <a:buNone/>
            </a:pPr>
            <a:r>
              <a:rPr lang="en-IE" sz="1800" dirty="0" err="1"/>
              <a:t>chuamar</a:t>
            </a:r>
            <a:r>
              <a:rPr lang="en-IE" sz="1800" dirty="0"/>
              <a:t> = we went</a:t>
            </a:r>
          </a:p>
          <a:p>
            <a:pPr marL="0" indent="0">
              <a:buNone/>
            </a:pPr>
            <a:r>
              <a:rPr lang="en-IE" sz="1800" dirty="0" err="1"/>
              <a:t>chuaigh</a:t>
            </a:r>
            <a:r>
              <a:rPr lang="en-IE" sz="1800" dirty="0"/>
              <a:t> sibh = you pi went</a:t>
            </a:r>
          </a:p>
          <a:p>
            <a:pPr marL="0" indent="0">
              <a:buNone/>
            </a:pPr>
            <a:r>
              <a:rPr lang="en-IE" sz="1800" dirty="0" err="1"/>
              <a:t>chuaigh</a:t>
            </a:r>
            <a:r>
              <a:rPr lang="en-IE" sz="1800" dirty="0"/>
              <a:t> siad = they </a:t>
            </a:r>
            <a:r>
              <a:rPr lang="en-IE" sz="1800" dirty="0" smtClean="0"/>
              <a:t>went</a:t>
            </a:r>
          </a:p>
          <a:p>
            <a:pPr marL="0" indent="0">
              <a:buNone/>
            </a:pPr>
            <a:r>
              <a:rPr lang="en-IE" sz="1800" dirty="0" smtClean="0"/>
              <a:t>an </a:t>
            </a:r>
            <a:r>
              <a:rPr lang="en-IE" sz="1800" dirty="0" err="1"/>
              <a:t>ndeachaigh</a:t>
            </a:r>
            <a:r>
              <a:rPr lang="en-IE" sz="1800" dirty="0"/>
              <a:t> </a:t>
            </a:r>
            <a:r>
              <a:rPr lang="en-IE" sz="1800" dirty="0" smtClean="0"/>
              <a:t>tú? </a:t>
            </a:r>
            <a:r>
              <a:rPr lang="en-IE" sz="1800" dirty="0"/>
              <a:t>= did you go</a:t>
            </a:r>
            <a:r>
              <a:rPr lang="en-IE" sz="1800" dirty="0" smtClean="0"/>
              <a:t>?</a:t>
            </a:r>
          </a:p>
          <a:p>
            <a:pPr marL="0" indent="0">
              <a:buNone/>
            </a:pPr>
            <a:r>
              <a:rPr lang="en-IE" sz="1800" dirty="0" err="1" smtClean="0"/>
              <a:t>ní</a:t>
            </a:r>
            <a:r>
              <a:rPr lang="en-IE" sz="1800" i="1" dirty="0" smtClean="0"/>
              <a:t> </a:t>
            </a:r>
            <a:r>
              <a:rPr lang="en-IE" sz="1800" dirty="0" err="1"/>
              <a:t>dheachaigh</a:t>
            </a:r>
            <a:r>
              <a:rPr lang="en-IE" sz="1800" dirty="0"/>
              <a:t> </a:t>
            </a:r>
            <a:r>
              <a:rPr lang="en-IE" sz="1800" dirty="0" smtClean="0"/>
              <a:t>mé = I </a:t>
            </a:r>
            <a:r>
              <a:rPr lang="en-IE" sz="1800" dirty="0"/>
              <a:t>didn't go</a:t>
            </a:r>
          </a:p>
          <a:p>
            <a:pPr marL="0" indent="0">
              <a:buNone/>
            </a:pPr>
            <a:endParaRPr lang="en-IE" sz="1800" dirty="0" smtClean="0"/>
          </a:p>
          <a:p>
            <a:pPr marL="0" indent="0">
              <a:buNone/>
            </a:pPr>
            <a:endParaRPr lang="en-IE" sz="1800" dirty="0"/>
          </a:p>
          <a:p>
            <a:pPr marL="0" indent="0">
              <a:buNone/>
            </a:pPr>
            <a:endParaRPr lang="en-IE" sz="1800" dirty="0" smtClean="0"/>
          </a:p>
          <a:p>
            <a:pPr marL="0" indent="0"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None/>
            </a:pPr>
            <a:r>
              <a:rPr lang="en-IE" sz="1800" i="1" dirty="0" smtClean="0"/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301412" y="2668552"/>
            <a:ext cx="0" cy="32283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024327" y="2668552"/>
            <a:ext cx="37322" cy="32283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4431261" y="2221945"/>
            <a:ext cx="3760237" cy="607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sz="1800" dirty="0"/>
              <a:t>PRESENT TENSE </a:t>
            </a:r>
          </a:p>
          <a:p>
            <a:pPr marL="0" indent="0">
              <a:buNone/>
            </a:pPr>
            <a:r>
              <a:rPr lang="en-IE" sz="1800" dirty="0" err="1" smtClean="0"/>
              <a:t>téim</a:t>
            </a:r>
            <a:r>
              <a:rPr lang="en-IE" sz="1800" dirty="0" smtClean="0"/>
              <a:t> = I </a:t>
            </a:r>
            <a:r>
              <a:rPr lang="en-IE" sz="1800" dirty="0"/>
              <a:t>go</a:t>
            </a:r>
          </a:p>
          <a:p>
            <a:pPr marL="0" indent="0">
              <a:buNone/>
            </a:pPr>
            <a:r>
              <a:rPr lang="en-IE" sz="1800" dirty="0" err="1" smtClean="0"/>
              <a:t>téann</a:t>
            </a:r>
            <a:r>
              <a:rPr lang="en-IE" sz="1800" dirty="0" smtClean="0"/>
              <a:t> </a:t>
            </a:r>
            <a:r>
              <a:rPr lang="en-IE" sz="1800" dirty="0" err="1"/>
              <a:t>tu</a:t>
            </a:r>
            <a:r>
              <a:rPr lang="en-IE" sz="1800" dirty="0"/>
              <a:t> </a:t>
            </a:r>
            <a:r>
              <a:rPr lang="en-IE" sz="1800" dirty="0" smtClean="0"/>
              <a:t>= you </a:t>
            </a:r>
            <a:r>
              <a:rPr lang="en-IE" sz="1800" dirty="0"/>
              <a:t>go</a:t>
            </a:r>
          </a:p>
          <a:p>
            <a:pPr marL="0" indent="0">
              <a:buNone/>
            </a:pPr>
            <a:r>
              <a:rPr lang="en-IE" sz="1800" dirty="0" err="1" smtClean="0"/>
              <a:t>téann</a:t>
            </a:r>
            <a:r>
              <a:rPr lang="en-IE" sz="1800" dirty="0" smtClean="0"/>
              <a:t> </a:t>
            </a:r>
            <a:r>
              <a:rPr lang="en-IE" sz="1800" dirty="0"/>
              <a:t>se </a:t>
            </a:r>
            <a:r>
              <a:rPr lang="en-IE" sz="1800" dirty="0" smtClean="0"/>
              <a:t>= he </a:t>
            </a:r>
            <a:r>
              <a:rPr lang="en-IE" sz="1800" dirty="0"/>
              <a:t>goes</a:t>
            </a:r>
          </a:p>
          <a:p>
            <a:pPr marL="0" indent="0">
              <a:buNone/>
            </a:pPr>
            <a:r>
              <a:rPr lang="en-IE" sz="1800" dirty="0" err="1" smtClean="0"/>
              <a:t>téann</a:t>
            </a:r>
            <a:r>
              <a:rPr lang="en-IE" sz="1800" dirty="0" smtClean="0"/>
              <a:t> </a:t>
            </a:r>
            <a:r>
              <a:rPr lang="en-IE" sz="1800" dirty="0" err="1"/>
              <a:t>si</a:t>
            </a:r>
            <a:r>
              <a:rPr lang="en-IE" sz="1800" dirty="0"/>
              <a:t> </a:t>
            </a:r>
            <a:r>
              <a:rPr lang="en-IE" sz="1800" dirty="0" smtClean="0"/>
              <a:t>= she </a:t>
            </a:r>
            <a:r>
              <a:rPr lang="en-IE" sz="1800" dirty="0"/>
              <a:t>goes</a:t>
            </a:r>
          </a:p>
          <a:p>
            <a:pPr marL="0" indent="0">
              <a:buNone/>
            </a:pPr>
            <a:r>
              <a:rPr lang="en-IE" sz="1800" dirty="0" err="1" smtClean="0"/>
              <a:t>téimid</a:t>
            </a:r>
            <a:r>
              <a:rPr lang="en-IE" sz="1800" dirty="0" smtClean="0"/>
              <a:t> = we </a:t>
            </a:r>
            <a:r>
              <a:rPr lang="en-IE" sz="1800" dirty="0"/>
              <a:t>go</a:t>
            </a:r>
          </a:p>
          <a:p>
            <a:pPr marL="0" indent="0">
              <a:buNone/>
            </a:pPr>
            <a:r>
              <a:rPr lang="en-IE" sz="1800" dirty="0" err="1" smtClean="0"/>
              <a:t>téann</a:t>
            </a:r>
            <a:r>
              <a:rPr lang="en-IE" sz="1800" dirty="0" smtClean="0"/>
              <a:t> </a:t>
            </a:r>
            <a:r>
              <a:rPr lang="en-IE" sz="1800" dirty="0"/>
              <a:t>sibh </a:t>
            </a:r>
            <a:r>
              <a:rPr lang="en-IE" sz="1800" dirty="0" smtClean="0"/>
              <a:t>= you </a:t>
            </a:r>
            <a:r>
              <a:rPr lang="en-IE" sz="1800" dirty="0"/>
              <a:t>pi go</a:t>
            </a:r>
          </a:p>
          <a:p>
            <a:pPr marL="0" indent="0">
              <a:buNone/>
            </a:pPr>
            <a:r>
              <a:rPr lang="en-IE" sz="1800" dirty="0" err="1" smtClean="0"/>
              <a:t>téann</a:t>
            </a:r>
            <a:r>
              <a:rPr lang="en-IE" sz="1800" dirty="0" smtClean="0"/>
              <a:t> </a:t>
            </a:r>
            <a:r>
              <a:rPr lang="en-IE" sz="1800" dirty="0"/>
              <a:t>siad </a:t>
            </a:r>
            <a:r>
              <a:rPr lang="en-IE" sz="1800" dirty="0" smtClean="0"/>
              <a:t>= they </a:t>
            </a:r>
            <a:r>
              <a:rPr lang="en-IE" sz="1800" dirty="0"/>
              <a:t>go</a:t>
            </a:r>
          </a:p>
          <a:p>
            <a:pPr marL="0" indent="0">
              <a:buNone/>
            </a:pPr>
            <a:r>
              <a:rPr lang="en-IE" sz="1800" dirty="0"/>
              <a:t>an </a:t>
            </a:r>
            <a:r>
              <a:rPr lang="en-IE" sz="1800" dirty="0" err="1" smtClean="0"/>
              <a:t>dtéann</a:t>
            </a:r>
            <a:r>
              <a:rPr lang="en-IE" sz="1800" dirty="0" smtClean="0"/>
              <a:t> tú? </a:t>
            </a:r>
            <a:r>
              <a:rPr lang="en-IE" sz="1800" dirty="0"/>
              <a:t>= do you go?</a:t>
            </a:r>
          </a:p>
          <a:p>
            <a:pPr marL="0" indent="0">
              <a:buNone/>
            </a:pPr>
            <a:r>
              <a:rPr lang="en-IE" sz="1800" dirty="0" err="1" smtClean="0"/>
              <a:t>ní</a:t>
            </a:r>
            <a:r>
              <a:rPr lang="en-IE" sz="1800" dirty="0" smtClean="0"/>
              <a:t> </a:t>
            </a:r>
            <a:r>
              <a:rPr lang="en-IE" sz="1800" dirty="0" err="1" smtClean="0"/>
              <a:t>théim</a:t>
            </a:r>
            <a:r>
              <a:rPr lang="en-IE" sz="1800" dirty="0" smtClean="0"/>
              <a:t> = I </a:t>
            </a:r>
            <a:r>
              <a:rPr lang="en-IE" sz="1800" dirty="0"/>
              <a:t>don't go</a:t>
            </a: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/>
              <a:t>	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7124" y="2221945"/>
            <a:ext cx="3267590" cy="607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E" sz="1800" dirty="0" smtClean="0"/>
              <a:t>FUTURE TENSE</a:t>
            </a:r>
          </a:p>
          <a:p>
            <a:pPr marL="0" indent="0">
              <a:buNone/>
            </a:pPr>
            <a:r>
              <a:rPr lang="en-IE" sz="1800" dirty="0" err="1"/>
              <a:t>rachaidh</a:t>
            </a:r>
            <a:r>
              <a:rPr lang="en-IE" sz="1800" dirty="0"/>
              <a:t> </a:t>
            </a:r>
            <a:r>
              <a:rPr lang="en-IE" sz="1800" dirty="0" smtClean="0"/>
              <a:t>mé </a:t>
            </a:r>
            <a:r>
              <a:rPr lang="en-IE" sz="1800" dirty="0"/>
              <a:t>= I will go</a:t>
            </a:r>
          </a:p>
          <a:p>
            <a:pPr marL="0" indent="0">
              <a:buNone/>
            </a:pPr>
            <a:r>
              <a:rPr lang="en-IE" sz="1800" dirty="0" err="1"/>
              <a:t>rachaidh</a:t>
            </a:r>
            <a:r>
              <a:rPr lang="en-IE" sz="1800" dirty="0"/>
              <a:t> </a:t>
            </a:r>
            <a:r>
              <a:rPr lang="en-IE" sz="1800" dirty="0" smtClean="0"/>
              <a:t>tú </a:t>
            </a:r>
            <a:r>
              <a:rPr lang="en-IE" sz="1800" dirty="0"/>
              <a:t>= you will go</a:t>
            </a:r>
          </a:p>
          <a:p>
            <a:pPr marL="0" indent="0">
              <a:buNone/>
            </a:pPr>
            <a:r>
              <a:rPr lang="en-IE" sz="1800" dirty="0" err="1"/>
              <a:t>rachaidh</a:t>
            </a:r>
            <a:r>
              <a:rPr lang="en-IE" sz="1800" dirty="0"/>
              <a:t> </a:t>
            </a:r>
            <a:r>
              <a:rPr lang="en-IE" sz="1800" dirty="0" smtClean="0"/>
              <a:t>sé </a:t>
            </a:r>
            <a:r>
              <a:rPr lang="en-IE" sz="1800" dirty="0"/>
              <a:t>= he will go</a:t>
            </a:r>
          </a:p>
          <a:p>
            <a:pPr marL="0" indent="0">
              <a:buNone/>
            </a:pPr>
            <a:r>
              <a:rPr lang="en-IE" sz="1800" dirty="0" err="1"/>
              <a:t>rachaidh</a:t>
            </a:r>
            <a:r>
              <a:rPr lang="en-IE" sz="1800" dirty="0"/>
              <a:t> </a:t>
            </a:r>
            <a:r>
              <a:rPr lang="en-IE" sz="1800" dirty="0" smtClean="0"/>
              <a:t>sí </a:t>
            </a:r>
            <a:r>
              <a:rPr lang="en-IE" sz="1800" dirty="0"/>
              <a:t>= she will go</a:t>
            </a:r>
          </a:p>
          <a:p>
            <a:pPr marL="0" indent="0">
              <a:buNone/>
            </a:pPr>
            <a:r>
              <a:rPr lang="en-IE" sz="1800" dirty="0" err="1"/>
              <a:t>rachaimid</a:t>
            </a:r>
            <a:r>
              <a:rPr lang="en-IE" sz="1800" dirty="0"/>
              <a:t> = we will go</a:t>
            </a:r>
          </a:p>
          <a:p>
            <a:pPr marL="0" indent="0">
              <a:buNone/>
            </a:pPr>
            <a:r>
              <a:rPr lang="en-IE" sz="1800" dirty="0" err="1"/>
              <a:t>rachaidh</a:t>
            </a:r>
            <a:r>
              <a:rPr lang="en-IE" sz="1800" dirty="0"/>
              <a:t> sibh = you pl will go</a:t>
            </a:r>
          </a:p>
          <a:p>
            <a:pPr marL="0" indent="0">
              <a:buNone/>
            </a:pPr>
            <a:r>
              <a:rPr lang="en-IE" sz="1800" dirty="0" err="1"/>
              <a:t>rachaidh</a:t>
            </a:r>
            <a:r>
              <a:rPr lang="en-IE" sz="1800" dirty="0"/>
              <a:t> siad = they will go</a:t>
            </a:r>
          </a:p>
          <a:p>
            <a:pPr marL="0" indent="0">
              <a:buNone/>
            </a:pPr>
            <a:r>
              <a:rPr lang="en-IE" sz="1800" dirty="0"/>
              <a:t>an </a:t>
            </a:r>
            <a:r>
              <a:rPr lang="en-IE" sz="1800" dirty="0" err="1"/>
              <a:t>rachaidh</a:t>
            </a:r>
            <a:r>
              <a:rPr lang="en-IE" sz="1800" dirty="0"/>
              <a:t> </a:t>
            </a:r>
            <a:r>
              <a:rPr lang="en-IE" sz="1800" dirty="0" smtClean="0"/>
              <a:t>tú? = will </a:t>
            </a:r>
            <a:r>
              <a:rPr lang="en-IE" sz="1800" dirty="0"/>
              <a:t>you go?</a:t>
            </a:r>
          </a:p>
          <a:p>
            <a:pPr marL="0" indent="0">
              <a:buNone/>
            </a:pPr>
            <a:r>
              <a:rPr lang="en-IE" sz="1800" dirty="0" err="1" smtClean="0"/>
              <a:t>ní</a:t>
            </a:r>
            <a:r>
              <a:rPr lang="en-IE" sz="1800" dirty="0" smtClean="0"/>
              <a:t> </a:t>
            </a:r>
            <a:r>
              <a:rPr lang="en-IE" sz="1800" dirty="0" err="1"/>
              <a:t>rachaidh</a:t>
            </a:r>
            <a:r>
              <a:rPr lang="en-IE" sz="1800" dirty="0"/>
              <a:t> </a:t>
            </a:r>
            <a:r>
              <a:rPr lang="en-IE" sz="1800" dirty="0" smtClean="0"/>
              <a:t>mé </a:t>
            </a:r>
            <a:r>
              <a:rPr lang="en-IE" sz="1800" dirty="0"/>
              <a:t>= I won't go</a:t>
            </a: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36301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7" y="1142364"/>
            <a:ext cx="11141992" cy="2091482"/>
          </a:xfrm>
        </p:spPr>
        <p:txBody>
          <a:bodyPr anchor="t">
            <a:noAutofit/>
          </a:bodyPr>
          <a:lstStyle/>
          <a:p>
            <a:r>
              <a:rPr lang="en-IE" sz="3600" dirty="0"/>
              <a:t>Na Briathra Neamhrialta </a:t>
            </a:r>
            <a:r>
              <a:rPr lang="en-IE" sz="3600" dirty="0">
                <a:solidFill>
                  <a:schemeClr val="bg2">
                    <a:lumMod val="50000"/>
                  </a:schemeClr>
                </a:solidFill>
              </a:rPr>
              <a:t>(Irregular Verbs)</a:t>
            </a:r>
            <a:r>
              <a:rPr lang="en-IE" sz="3600" b="1" i="1" dirty="0" smtClean="0"/>
              <a:t/>
            </a:r>
            <a:br>
              <a:rPr lang="en-IE" sz="3600" b="1" i="1" dirty="0" smtClean="0"/>
            </a:br>
            <a:r>
              <a:rPr lang="en-IE" sz="2800" b="1" dirty="0" err="1" smtClean="0">
                <a:solidFill>
                  <a:srgbClr val="FF3300"/>
                </a:solidFill>
              </a:rPr>
              <a:t>abair</a:t>
            </a:r>
            <a:r>
              <a:rPr lang="en-IE" sz="2800" b="1" dirty="0" smtClean="0">
                <a:solidFill>
                  <a:srgbClr val="FF3300"/>
                </a:solidFill>
              </a:rPr>
              <a:t> – to say</a:t>
            </a:r>
            <a:endParaRPr lang="en-IE" sz="2800" b="1" i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2221945"/>
            <a:ext cx="3267590" cy="6074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1800" dirty="0"/>
              <a:t>PAST TENSE</a:t>
            </a:r>
          </a:p>
          <a:p>
            <a:pPr marL="0" indent="0">
              <a:buNone/>
            </a:pPr>
            <a:r>
              <a:rPr lang="en-IE" sz="1800" dirty="0" err="1" smtClean="0"/>
              <a:t>dúirt</a:t>
            </a:r>
            <a:r>
              <a:rPr lang="en-IE" sz="1800" dirty="0" smtClean="0"/>
              <a:t> mé = I </a:t>
            </a:r>
            <a:r>
              <a:rPr lang="en-IE" sz="1800" dirty="0"/>
              <a:t>said</a:t>
            </a:r>
          </a:p>
          <a:p>
            <a:pPr marL="0" indent="0">
              <a:buNone/>
            </a:pPr>
            <a:r>
              <a:rPr lang="en-IE" sz="1800" dirty="0" err="1"/>
              <a:t>dúirt</a:t>
            </a:r>
            <a:r>
              <a:rPr lang="en-IE" sz="1800" dirty="0"/>
              <a:t> </a:t>
            </a:r>
            <a:r>
              <a:rPr lang="en-IE" sz="1800" dirty="0" smtClean="0"/>
              <a:t>tú = you </a:t>
            </a:r>
            <a:r>
              <a:rPr lang="en-IE" sz="1800" dirty="0"/>
              <a:t>said</a:t>
            </a:r>
          </a:p>
          <a:p>
            <a:pPr marL="0" indent="0">
              <a:buNone/>
            </a:pPr>
            <a:r>
              <a:rPr lang="en-IE" sz="1800" dirty="0" err="1"/>
              <a:t>dúirt</a:t>
            </a:r>
            <a:r>
              <a:rPr lang="en-IE" sz="1800" dirty="0"/>
              <a:t> </a:t>
            </a:r>
            <a:r>
              <a:rPr lang="en-IE" sz="1800" dirty="0" smtClean="0"/>
              <a:t>sé = he </a:t>
            </a:r>
            <a:r>
              <a:rPr lang="en-IE" sz="1800" dirty="0"/>
              <a:t>said</a:t>
            </a:r>
          </a:p>
          <a:p>
            <a:pPr marL="0" indent="0">
              <a:buNone/>
            </a:pPr>
            <a:r>
              <a:rPr lang="en-IE" sz="1800" dirty="0" err="1"/>
              <a:t>dúirt</a:t>
            </a:r>
            <a:r>
              <a:rPr lang="en-IE" sz="1800" dirty="0"/>
              <a:t> </a:t>
            </a:r>
            <a:r>
              <a:rPr lang="en-IE" sz="1800" dirty="0" smtClean="0"/>
              <a:t>sí = she </a:t>
            </a:r>
            <a:r>
              <a:rPr lang="en-IE" sz="1800" dirty="0"/>
              <a:t>said</a:t>
            </a:r>
          </a:p>
          <a:p>
            <a:pPr marL="0" indent="0">
              <a:buNone/>
            </a:pPr>
            <a:r>
              <a:rPr lang="en-IE" sz="1800" dirty="0" err="1" smtClean="0"/>
              <a:t>dúramar</a:t>
            </a:r>
            <a:r>
              <a:rPr lang="en-IE" sz="1800" dirty="0" smtClean="0"/>
              <a:t> = we </a:t>
            </a:r>
            <a:r>
              <a:rPr lang="en-IE" sz="1800" dirty="0"/>
              <a:t>said</a:t>
            </a:r>
          </a:p>
          <a:p>
            <a:pPr marL="0" indent="0">
              <a:buNone/>
            </a:pPr>
            <a:r>
              <a:rPr lang="en-IE" sz="1800" dirty="0" err="1"/>
              <a:t>dúirt</a:t>
            </a:r>
            <a:r>
              <a:rPr lang="en-IE" sz="1800" dirty="0"/>
              <a:t> </a:t>
            </a:r>
            <a:r>
              <a:rPr lang="en-IE" sz="1800" dirty="0" smtClean="0"/>
              <a:t>sibh </a:t>
            </a:r>
            <a:r>
              <a:rPr lang="en-IE" sz="1800" dirty="0"/>
              <a:t>= </a:t>
            </a:r>
            <a:r>
              <a:rPr lang="en-IE" sz="1800" dirty="0" smtClean="0"/>
              <a:t>you (pl) </a:t>
            </a:r>
            <a:r>
              <a:rPr lang="en-IE" sz="1800" dirty="0"/>
              <a:t>said</a:t>
            </a:r>
          </a:p>
          <a:p>
            <a:pPr marL="0" indent="0">
              <a:buNone/>
            </a:pPr>
            <a:r>
              <a:rPr lang="en-IE" sz="1800" dirty="0" err="1"/>
              <a:t>dúirt</a:t>
            </a:r>
            <a:r>
              <a:rPr lang="en-IE" sz="1800" dirty="0"/>
              <a:t> </a:t>
            </a:r>
            <a:r>
              <a:rPr lang="en-IE" sz="1800" dirty="0" smtClean="0"/>
              <a:t>siad </a:t>
            </a:r>
            <a:r>
              <a:rPr lang="en-IE" sz="1800" dirty="0"/>
              <a:t>=they said</a:t>
            </a:r>
          </a:p>
          <a:p>
            <a:pPr marL="0" indent="0">
              <a:buNone/>
            </a:pPr>
            <a:r>
              <a:rPr lang="en-IE" sz="1800" dirty="0"/>
              <a:t>an </a:t>
            </a:r>
            <a:r>
              <a:rPr lang="en-IE" sz="1800" dirty="0" err="1" smtClean="0"/>
              <a:t>ndúirt</a:t>
            </a:r>
            <a:r>
              <a:rPr lang="en-IE" sz="1800" dirty="0" smtClean="0"/>
              <a:t> tú? = did </a:t>
            </a:r>
            <a:r>
              <a:rPr lang="en-IE" sz="1800" dirty="0"/>
              <a:t>you </a:t>
            </a:r>
            <a:r>
              <a:rPr lang="en-IE" sz="1800" dirty="0" smtClean="0"/>
              <a:t>say?</a:t>
            </a:r>
            <a:endParaRPr lang="en-IE" sz="1800" dirty="0"/>
          </a:p>
          <a:p>
            <a:pPr marL="0" indent="0">
              <a:buNone/>
            </a:pPr>
            <a:r>
              <a:rPr lang="en-IE" sz="1800" dirty="0" err="1" smtClean="0"/>
              <a:t>ní</a:t>
            </a:r>
            <a:r>
              <a:rPr lang="en-IE" sz="1800" dirty="0" smtClean="0"/>
              <a:t> </a:t>
            </a:r>
            <a:r>
              <a:rPr lang="en-IE" sz="1800" dirty="0" err="1"/>
              <a:t>dúirt</a:t>
            </a:r>
            <a:r>
              <a:rPr lang="en-IE" sz="1800" dirty="0"/>
              <a:t> </a:t>
            </a:r>
            <a:r>
              <a:rPr lang="en-IE" sz="1800" dirty="0" smtClean="0"/>
              <a:t>mé </a:t>
            </a:r>
            <a:r>
              <a:rPr lang="en-IE" sz="1800" dirty="0"/>
              <a:t>= I didn't say</a:t>
            </a:r>
          </a:p>
          <a:p>
            <a:pPr marL="0" indent="0">
              <a:buNone/>
            </a:pPr>
            <a:endParaRPr lang="en-IE" sz="1800" dirty="0" smtClean="0"/>
          </a:p>
          <a:p>
            <a:pPr marL="0" indent="0">
              <a:buNone/>
            </a:pPr>
            <a:endParaRPr lang="en-IE" sz="1800" dirty="0"/>
          </a:p>
          <a:p>
            <a:pPr marL="0" indent="0">
              <a:buNone/>
            </a:pPr>
            <a:endParaRPr lang="en-IE" sz="1800" dirty="0" smtClean="0"/>
          </a:p>
          <a:p>
            <a:pPr marL="0" indent="0"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None/>
            </a:pPr>
            <a:r>
              <a:rPr lang="en-IE" sz="1800" i="1" dirty="0" smtClean="0"/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301412" y="2668552"/>
            <a:ext cx="0" cy="32283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024327" y="2668552"/>
            <a:ext cx="37322" cy="32283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4431261" y="2221945"/>
            <a:ext cx="3760237" cy="607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sz="1800" dirty="0"/>
              <a:t>PRESENT TENSE </a:t>
            </a:r>
          </a:p>
          <a:p>
            <a:pPr marL="0" indent="0">
              <a:buNone/>
            </a:pPr>
            <a:r>
              <a:rPr lang="en-IE" sz="1800" dirty="0" err="1"/>
              <a:t>deirim</a:t>
            </a:r>
            <a:r>
              <a:rPr lang="en-IE" sz="1800" dirty="0"/>
              <a:t> </a:t>
            </a:r>
            <a:r>
              <a:rPr lang="en-IE" sz="1800" dirty="0" smtClean="0"/>
              <a:t>=  </a:t>
            </a:r>
            <a:r>
              <a:rPr lang="en-IE" sz="1800" dirty="0"/>
              <a:t>say</a:t>
            </a:r>
          </a:p>
          <a:p>
            <a:pPr marL="0" indent="0">
              <a:buNone/>
            </a:pPr>
            <a:r>
              <a:rPr lang="en-IE" sz="1800" dirty="0" err="1"/>
              <a:t>deireann</a:t>
            </a:r>
            <a:r>
              <a:rPr lang="en-IE" sz="1800" dirty="0"/>
              <a:t> </a:t>
            </a:r>
            <a:r>
              <a:rPr lang="en-IE" sz="1800" dirty="0" smtClean="0"/>
              <a:t>tú = you </a:t>
            </a:r>
            <a:r>
              <a:rPr lang="en-IE" sz="1800" dirty="0"/>
              <a:t>say</a:t>
            </a:r>
          </a:p>
          <a:p>
            <a:pPr marL="0" indent="0">
              <a:buNone/>
            </a:pPr>
            <a:r>
              <a:rPr lang="en-IE" sz="1800" dirty="0" err="1"/>
              <a:t>deireann</a:t>
            </a:r>
            <a:r>
              <a:rPr lang="en-IE" sz="1800" dirty="0"/>
              <a:t> </a:t>
            </a:r>
            <a:r>
              <a:rPr lang="en-IE" sz="1800" dirty="0" smtClean="0"/>
              <a:t>sé = he </a:t>
            </a:r>
            <a:r>
              <a:rPr lang="en-IE" sz="1800" dirty="0"/>
              <a:t>says</a:t>
            </a:r>
          </a:p>
          <a:p>
            <a:pPr marL="0" indent="0">
              <a:buNone/>
            </a:pPr>
            <a:r>
              <a:rPr lang="en-IE" sz="1800" dirty="0" err="1"/>
              <a:t>deireann</a:t>
            </a:r>
            <a:r>
              <a:rPr lang="en-IE" sz="1800" dirty="0"/>
              <a:t> </a:t>
            </a:r>
            <a:r>
              <a:rPr lang="en-IE" sz="1800" dirty="0" smtClean="0"/>
              <a:t>sí = she </a:t>
            </a:r>
            <a:r>
              <a:rPr lang="en-IE" sz="1800" dirty="0"/>
              <a:t>says</a:t>
            </a:r>
          </a:p>
          <a:p>
            <a:pPr marL="0" indent="0">
              <a:buNone/>
            </a:pPr>
            <a:r>
              <a:rPr lang="en-IE" sz="1800" dirty="0" err="1"/>
              <a:t>deirimid</a:t>
            </a:r>
            <a:r>
              <a:rPr lang="en-IE" sz="1800" dirty="0"/>
              <a:t> </a:t>
            </a:r>
            <a:r>
              <a:rPr lang="en-IE" sz="1800" dirty="0" smtClean="0"/>
              <a:t>= we </a:t>
            </a:r>
            <a:r>
              <a:rPr lang="en-IE" sz="1800" dirty="0"/>
              <a:t>say</a:t>
            </a:r>
          </a:p>
          <a:p>
            <a:pPr marL="0" indent="0">
              <a:buNone/>
            </a:pPr>
            <a:r>
              <a:rPr lang="en-IE" sz="1800" dirty="0" err="1"/>
              <a:t>deireann</a:t>
            </a:r>
            <a:r>
              <a:rPr lang="en-IE" sz="1800" dirty="0"/>
              <a:t> sibh = you pi say</a:t>
            </a:r>
          </a:p>
          <a:p>
            <a:pPr marL="0" indent="0">
              <a:buNone/>
            </a:pPr>
            <a:r>
              <a:rPr lang="en-IE" sz="1800" dirty="0" err="1"/>
              <a:t>deireann</a:t>
            </a:r>
            <a:r>
              <a:rPr lang="en-IE" sz="1800" dirty="0"/>
              <a:t> siad = they say</a:t>
            </a:r>
          </a:p>
          <a:p>
            <a:pPr marL="0" indent="0">
              <a:buNone/>
            </a:pPr>
            <a:r>
              <a:rPr lang="en-IE" sz="1800" dirty="0"/>
              <a:t>an </a:t>
            </a:r>
            <a:r>
              <a:rPr lang="en-IE" sz="1800" dirty="0" err="1"/>
              <a:t>ndeireann</a:t>
            </a:r>
            <a:r>
              <a:rPr lang="en-IE" sz="1800" dirty="0"/>
              <a:t> </a:t>
            </a:r>
            <a:r>
              <a:rPr lang="en-IE" sz="1800" dirty="0" smtClean="0"/>
              <a:t>tú? </a:t>
            </a:r>
            <a:r>
              <a:rPr lang="en-IE" sz="1800" dirty="0"/>
              <a:t>= do you say?</a:t>
            </a:r>
          </a:p>
          <a:p>
            <a:pPr marL="0" indent="0">
              <a:buNone/>
            </a:pPr>
            <a:r>
              <a:rPr lang="en-IE" sz="1800" dirty="0" err="1" smtClean="0"/>
              <a:t>ní</a:t>
            </a:r>
            <a:r>
              <a:rPr lang="en-IE" sz="1800" dirty="0" smtClean="0"/>
              <a:t> </a:t>
            </a:r>
            <a:r>
              <a:rPr lang="en-IE" sz="1800" dirty="0" err="1"/>
              <a:t>deirim</a:t>
            </a:r>
            <a:r>
              <a:rPr lang="en-IE" sz="1800" dirty="0"/>
              <a:t> </a:t>
            </a:r>
            <a:r>
              <a:rPr lang="en-IE" sz="1800" dirty="0" smtClean="0"/>
              <a:t>= I </a:t>
            </a:r>
            <a:r>
              <a:rPr lang="en-IE" sz="1800" dirty="0"/>
              <a:t>don't say</a:t>
            </a: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/>
              <a:t>	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7124" y="2221945"/>
            <a:ext cx="3267590" cy="607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E" sz="1800" dirty="0" smtClean="0"/>
              <a:t>FUTURE TENSE</a:t>
            </a:r>
          </a:p>
          <a:p>
            <a:pPr marL="0" indent="0">
              <a:buNone/>
            </a:pPr>
            <a:r>
              <a:rPr lang="en-IE" sz="1800" dirty="0" err="1" smtClean="0"/>
              <a:t>déarfaidh</a:t>
            </a:r>
            <a:r>
              <a:rPr lang="en-IE" sz="1800" dirty="0" smtClean="0"/>
              <a:t> mé </a:t>
            </a:r>
            <a:r>
              <a:rPr lang="en-IE" sz="1800" dirty="0"/>
              <a:t>= I will say</a:t>
            </a:r>
          </a:p>
          <a:p>
            <a:pPr marL="0" indent="0">
              <a:buNone/>
            </a:pPr>
            <a:r>
              <a:rPr lang="en-IE" sz="1800" dirty="0" err="1"/>
              <a:t>déarfaidh</a:t>
            </a:r>
            <a:r>
              <a:rPr lang="en-IE" sz="1800" dirty="0"/>
              <a:t> </a:t>
            </a:r>
            <a:r>
              <a:rPr lang="en-IE" sz="1800" dirty="0" smtClean="0"/>
              <a:t>tú </a:t>
            </a:r>
            <a:r>
              <a:rPr lang="en-IE" sz="1800" dirty="0"/>
              <a:t>= you will say</a:t>
            </a:r>
          </a:p>
          <a:p>
            <a:pPr marL="0" indent="0">
              <a:buNone/>
            </a:pPr>
            <a:r>
              <a:rPr lang="en-IE" sz="1800" dirty="0" err="1"/>
              <a:t>déarfaidh</a:t>
            </a:r>
            <a:r>
              <a:rPr lang="en-IE" sz="1800" dirty="0"/>
              <a:t> </a:t>
            </a:r>
            <a:r>
              <a:rPr lang="en-IE" sz="1800" dirty="0" smtClean="0"/>
              <a:t>sé </a:t>
            </a:r>
            <a:r>
              <a:rPr lang="en-IE" sz="1800" dirty="0"/>
              <a:t>=he will say</a:t>
            </a:r>
          </a:p>
          <a:p>
            <a:pPr marL="0" indent="0">
              <a:buNone/>
            </a:pPr>
            <a:r>
              <a:rPr lang="en-IE" sz="1800" dirty="0" err="1"/>
              <a:t>déarfaidh</a:t>
            </a:r>
            <a:r>
              <a:rPr lang="en-IE" sz="1800" dirty="0"/>
              <a:t> </a:t>
            </a:r>
            <a:r>
              <a:rPr lang="en-IE" sz="1800" dirty="0" smtClean="0"/>
              <a:t>sí </a:t>
            </a:r>
            <a:r>
              <a:rPr lang="en-IE" sz="1800" dirty="0"/>
              <a:t>= she will say</a:t>
            </a:r>
          </a:p>
          <a:p>
            <a:pPr marL="0" indent="0">
              <a:buNone/>
            </a:pPr>
            <a:r>
              <a:rPr lang="en-IE" sz="1800" dirty="0" err="1"/>
              <a:t>dearfaimid</a:t>
            </a:r>
            <a:r>
              <a:rPr lang="en-IE" sz="1800" dirty="0"/>
              <a:t> =we will say</a:t>
            </a:r>
          </a:p>
          <a:p>
            <a:pPr marL="0" indent="0">
              <a:buNone/>
            </a:pPr>
            <a:r>
              <a:rPr lang="en-IE" sz="1800" dirty="0" err="1"/>
              <a:t>déarfaidh</a:t>
            </a:r>
            <a:r>
              <a:rPr lang="en-IE" sz="1800" dirty="0"/>
              <a:t> </a:t>
            </a:r>
            <a:r>
              <a:rPr lang="en-IE" sz="1800" dirty="0" smtClean="0"/>
              <a:t>sibh </a:t>
            </a:r>
            <a:r>
              <a:rPr lang="en-IE" sz="1800" dirty="0"/>
              <a:t>= you </a:t>
            </a:r>
            <a:r>
              <a:rPr lang="en-IE" sz="1800" dirty="0" smtClean="0"/>
              <a:t>(pl) </a:t>
            </a:r>
            <a:r>
              <a:rPr lang="en-IE" sz="1800" dirty="0"/>
              <a:t>will say</a:t>
            </a:r>
          </a:p>
          <a:p>
            <a:pPr marL="0" indent="0">
              <a:buNone/>
            </a:pPr>
            <a:r>
              <a:rPr lang="en-IE" sz="1800" dirty="0" err="1"/>
              <a:t>déarfaidh</a:t>
            </a:r>
            <a:r>
              <a:rPr lang="en-IE" sz="1800" dirty="0"/>
              <a:t> </a:t>
            </a:r>
            <a:r>
              <a:rPr lang="en-IE" sz="1800" dirty="0" smtClean="0"/>
              <a:t>siad </a:t>
            </a:r>
            <a:r>
              <a:rPr lang="en-IE" sz="1800" dirty="0"/>
              <a:t>= they will say</a:t>
            </a:r>
          </a:p>
          <a:p>
            <a:pPr marL="0" indent="0">
              <a:buNone/>
            </a:pPr>
            <a:r>
              <a:rPr lang="en-IE" sz="1800" dirty="0"/>
              <a:t>an </a:t>
            </a:r>
            <a:r>
              <a:rPr lang="en-IE" sz="1800" dirty="0" err="1" smtClean="0"/>
              <a:t>ndéarfaidh</a:t>
            </a:r>
            <a:r>
              <a:rPr lang="en-IE" sz="1800" dirty="0" smtClean="0"/>
              <a:t> tú? = will </a:t>
            </a:r>
            <a:r>
              <a:rPr lang="en-IE" sz="1800" dirty="0"/>
              <a:t>you say?</a:t>
            </a:r>
          </a:p>
          <a:p>
            <a:pPr marL="0" indent="0">
              <a:buNone/>
            </a:pPr>
            <a:r>
              <a:rPr lang="en-IE" sz="1800" dirty="0" err="1" smtClean="0"/>
              <a:t>ní</a:t>
            </a:r>
            <a:r>
              <a:rPr lang="en-IE" sz="1800" dirty="0" smtClean="0"/>
              <a:t> </a:t>
            </a:r>
            <a:r>
              <a:rPr lang="en-IE" sz="1800" dirty="0" err="1" smtClean="0"/>
              <a:t>déarfaidh</a:t>
            </a:r>
            <a:r>
              <a:rPr lang="en-IE" sz="1800" dirty="0" smtClean="0"/>
              <a:t> mé </a:t>
            </a:r>
            <a:r>
              <a:rPr lang="en-IE" sz="1800" dirty="0"/>
              <a:t>= I won't say</a:t>
            </a: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184672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7" y="1142364"/>
            <a:ext cx="11141992" cy="2091482"/>
          </a:xfrm>
        </p:spPr>
        <p:txBody>
          <a:bodyPr anchor="t">
            <a:noAutofit/>
          </a:bodyPr>
          <a:lstStyle/>
          <a:p>
            <a:r>
              <a:rPr lang="en-IE" sz="3600" dirty="0"/>
              <a:t>Na Briathra Neamhrialta </a:t>
            </a:r>
            <a:r>
              <a:rPr lang="en-IE" sz="3600" dirty="0">
                <a:solidFill>
                  <a:schemeClr val="bg2">
                    <a:lumMod val="50000"/>
                  </a:schemeClr>
                </a:solidFill>
              </a:rPr>
              <a:t>(Irregular Verbs)</a:t>
            </a:r>
            <a:r>
              <a:rPr lang="en-IE" sz="3600" b="1" i="1" dirty="0" smtClean="0"/>
              <a:t/>
            </a:r>
            <a:br>
              <a:rPr lang="en-IE" sz="3600" b="1" i="1" dirty="0" smtClean="0"/>
            </a:br>
            <a:r>
              <a:rPr lang="en-IE" sz="2800" b="1" dirty="0" err="1" smtClean="0">
                <a:solidFill>
                  <a:srgbClr val="FF3300"/>
                </a:solidFill>
              </a:rPr>
              <a:t>feic</a:t>
            </a:r>
            <a:r>
              <a:rPr lang="en-IE" sz="2800" b="1" dirty="0" smtClean="0">
                <a:solidFill>
                  <a:srgbClr val="FF3300"/>
                </a:solidFill>
              </a:rPr>
              <a:t> – to see</a:t>
            </a:r>
            <a:endParaRPr lang="en-IE" sz="2800" b="1" i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2221945"/>
            <a:ext cx="3267590" cy="6074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1800" dirty="0"/>
              <a:t>PAST TENSE</a:t>
            </a:r>
          </a:p>
          <a:p>
            <a:pPr marL="0" indent="0">
              <a:buNone/>
            </a:pPr>
            <a:r>
              <a:rPr lang="en-IE" sz="1800" dirty="0" err="1" smtClean="0"/>
              <a:t>chonaic</a:t>
            </a:r>
            <a:r>
              <a:rPr lang="en-IE" sz="1800" dirty="0" smtClean="0"/>
              <a:t> mé = I saw</a:t>
            </a:r>
          </a:p>
          <a:p>
            <a:pPr marL="0" indent="0">
              <a:buNone/>
            </a:pPr>
            <a:r>
              <a:rPr lang="en-IE" sz="1800" dirty="0" err="1" smtClean="0"/>
              <a:t>chonaic</a:t>
            </a:r>
            <a:r>
              <a:rPr lang="en-IE" sz="1800" dirty="0" smtClean="0"/>
              <a:t> tú = you saw</a:t>
            </a:r>
          </a:p>
          <a:p>
            <a:pPr marL="0" indent="0">
              <a:buNone/>
            </a:pPr>
            <a:r>
              <a:rPr lang="en-IE" sz="1800" dirty="0" err="1" smtClean="0"/>
              <a:t>chonaic</a:t>
            </a:r>
            <a:r>
              <a:rPr lang="en-IE" sz="1800" dirty="0" smtClean="0"/>
              <a:t> sé = he saw</a:t>
            </a:r>
          </a:p>
          <a:p>
            <a:pPr marL="0" indent="0">
              <a:buNone/>
            </a:pPr>
            <a:r>
              <a:rPr lang="en-IE" sz="1800" dirty="0" err="1" smtClean="0"/>
              <a:t>chonaic</a:t>
            </a:r>
            <a:r>
              <a:rPr lang="en-IE" sz="1800" dirty="0" smtClean="0"/>
              <a:t> sí = she saw</a:t>
            </a:r>
          </a:p>
          <a:p>
            <a:pPr marL="0" indent="0">
              <a:buNone/>
            </a:pPr>
            <a:r>
              <a:rPr lang="en-IE" sz="1800" dirty="0" err="1" smtClean="0"/>
              <a:t>chonaiceamar</a:t>
            </a:r>
            <a:r>
              <a:rPr lang="en-IE" sz="1800" dirty="0" smtClean="0"/>
              <a:t> = we saw</a:t>
            </a:r>
          </a:p>
          <a:p>
            <a:pPr marL="0" indent="0">
              <a:buNone/>
            </a:pPr>
            <a:r>
              <a:rPr lang="en-IE" sz="1800" dirty="0" err="1" smtClean="0"/>
              <a:t>chonaic</a:t>
            </a:r>
            <a:r>
              <a:rPr lang="en-IE" sz="1800" dirty="0" smtClean="0"/>
              <a:t> sibh = you (pl) saw</a:t>
            </a:r>
          </a:p>
          <a:p>
            <a:pPr marL="0" indent="0">
              <a:buNone/>
            </a:pPr>
            <a:r>
              <a:rPr lang="en-IE" sz="1800" dirty="0" err="1" smtClean="0"/>
              <a:t>chonaic</a:t>
            </a:r>
            <a:r>
              <a:rPr lang="en-IE" sz="1800" dirty="0" smtClean="0"/>
              <a:t> siad = they saw</a:t>
            </a:r>
          </a:p>
          <a:p>
            <a:pPr marL="0" indent="0">
              <a:buNone/>
            </a:pPr>
            <a:r>
              <a:rPr lang="en-IE" sz="1800" dirty="0" smtClean="0"/>
              <a:t>an </a:t>
            </a:r>
            <a:r>
              <a:rPr lang="en-IE" sz="1800" dirty="0" err="1" smtClean="0"/>
              <a:t>bhfaca</a:t>
            </a:r>
            <a:r>
              <a:rPr lang="en-IE" sz="1800" dirty="0" smtClean="0"/>
              <a:t> tú? = did you see?</a:t>
            </a:r>
          </a:p>
          <a:p>
            <a:pPr marL="0" indent="0">
              <a:buNone/>
            </a:pPr>
            <a:r>
              <a:rPr lang="en-IE" sz="1800" dirty="0" err="1" smtClean="0"/>
              <a:t>ní</a:t>
            </a:r>
            <a:r>
              <a:rPr lang="en-IE" sz="1800" dirty="0" smtClean="0"/>
              <a:t> </a:t>
            </a:r>
            <a:r>
              <a:rPr lang="en-IE" sz="1800" dirty="0" err="1" smtClean="0"/>
              <a:t>fhaca</a:t>
            </a:r>
            <a:r>
              <a:rPr lang="en-IE" sz="1800" dirty="0" smtClean="0"/>
              <a:t> mé = I didn’t see</a:t>
            </a:r>
            <a:endParaRPr lang="en-IE" sz="1800" dirty="0"/>
          </a:p>
          <a:p>
            <a:pPr marL="0" indent="0">
              <a:buNone/>
            </a:pPr>
            <a:endParaRPr lang="en-IE" sz="1800" dirty="0"/>
          </a:p>
          <a:p>
            <a:pPr marL="0" indent="0">
              <a:buNone/>
            </a:pPr>
            <a:endParaRPr lang="en-IE" sz="1800" dirty="0" smtClean="0"/>
          </a:p>
          <a:p>
            <a:pPr marL="0" indent="0">
              <a:buNone/>
            </a:pPr>
            <a:endParaRPr lang="en-IE" sz="1800" dirty="0"/>
          </a:p>
          <a:p>
            <a:pPr marL="0" indent="0">
              <a:buNone/>
            </a:pPr>
            <a:endParaRPr lang="en-IE" sz="1800" dirty="0" smtClean="0"/>
          </a:p>
          <a:p>
            <a:pPr marL="0" indent="0"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None/>
            </a:pPr>
            <a:r>
              <a:rPr lang="en-IE" sz="1800" i="1" dirty="0" smtClean="0"/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301412" y="2668552"/>
            <a:ext cx="0" cy="32283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024327" y="2668552"/>
            <a:ext cx="37322" cy="32283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4431261" y="2221945"/>
            <a:ext cx="3760237" cy="607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sz="1800" dirty="0"/>
              <a:t>PRESENT TENSE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dirty="0" err="1" smtClean="0"/>
              <a:t>feicim</a:t>
            </a:r>
            <a:r>
              <a:rPr lang="en-IE" sz="1800" dirty="0" smtClean="0"/>
              <a:t> = I see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dirty="0" err="1" smtClean="0"/>
              <a:t>feiceann</a:t>
            </a:r>
            <a:r>
              <a:rPr lang="en-IE" sz="1800" dirty="0" smtClean="0"/>
              <a:t> tú = you see</a:t>
            </a:r>
          </a:p>
          <a:p>
            <a:pPr marL="0" indent="0">
              <a:buNone/>
            </a:pPr>
            <a:r>
              <a:rPr lang="en-IE" sz="1800" dirty="0" err="1" smtClean="0"/>
              <a:t>feiceann</a:t>
            </a:r>
            <a:r>
              <a:rPr lang="en-IE" sz="1800" dirty="0" smtClean="0"/>
              <a:t> sé = he sees</a:t>
            </a:r>
          </a:p>
          <a:p>
            <a:pPr marL="0" indent="0">
              <a:buNone/>
            </a:pPr>
            <a:r>
              <a:rPr lang="en-IE" sz="1800" dirty="0" err="1" smtClean="0"/>
              <a:t>feiceann</a:t>
            </a:r>
            <a:r>
              <a:rPr lang="en-IE" sz="1800" dirty="0" smtClean="0"/>
              <a:t> sí = she sees</a:t>
            </a:r>
          </a:p>
          <a:p>
            <a:pPr marL="0" indent="0">
              <a:buNone/>
            </a:pPr>
            <a:r>
              <a:rPr lang="en-IE" sz="1800" dirty="0" err="1" smtClean="0"/>
              <a:t>feicimid</a:t>
            </a:r>
            <a:r>
              <a:rPr lang="en-IE" sz="1800" dirty="0" smtClean="0"/>
              <a:t>  = we see</a:t>
            </a:r>
          </a:p>
          <a:p>
            <a:pPr marL="0" indent="0">
              <a:buNone/>
            </a:pPr>
            <a:r>
              <a:rPr lang="en-IE" sz="1800" dirty="0" err="1" smtClean="0"/>
              <a:t>feiceann</a:t>
            </a:r>
            <a:r>
              <a:rPr lang="en-IE" sz="1800" dirty="0" smtClean="0"/>
              <a:t> sibh = you(pl) see</a:t>
            </a:r>
          </a:p>
          <a:p>
            <a:pPr marL="0" indent="0">
              <a:buNone/>
            </a:pPr>
            <a:r>
              <a:rPr lang="en-IE" sz="1800" dirty="0" err="1" smtClean="0"/>
              <a:t>feiceann</a:t>
            </a:r>
            <a:r>
              <a:rPr lang="en-IE" sz="1800" dirty="0" smtClean="0"/>
              <a:t> siad = they see</a:t>
            </a:r>
          </a:p>
          <a:p>
            <a:pPr marL="0" indent="0">
              <a:buNone/>
            </a:pPr>
            <a:r>
              <a:rPr lang="en-IE" sz="1800" dirty="0" smtClean="0"/>
              <a:t>an </a:t>
            </a:r>
            <a:r>
              <a:rPr lang="en-IE" sz="1800" dirty="0" err="1" smtClean="0"/>
              <a:t>bhfeiceann</a:t>
            </a:r>
            <a:r>
              <a:rPr lang="en-IE" sz="1800" dirty="0" smtClean="0"/>
              <a:t> tú? = do you see?</a:t>
            </a:r>
          </a:p>
          <a:p>
            <a:pPr marL="0" indent="0">
              <a:buNone/>
            </a:pPr>
            <a:r>
              <a:rPr lang="en-IE" sz="1800" dirty="0" err="1" smtClean="0"/>
              <a:t>ní</a:t>
            </a:r>
            <a:r>
              <a:rPr lang="en-IE" sz="1800" dirty="0" smtClean="0"/>
              <a:t> </a:t>
            </a:r>
            <a:r>
              <a:rPr lang="en-IE" sz="1800" dirty="0" err="1" smtClean="0"/>
              <a:t>fheicim</a:t>
            </a:r>
            <a:r>
              <a:rPr lang="en-IE" sz="1800" dirty="0" smtClean="0"/>
              <a:t> = I don’t see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/>
              <a:t>	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7124" y="2221945"/>
            <a:ext cx="3267590" cy="607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E" sz="1800" dirty="0" smtClean="0"/>
              <a:t>FUTURE TENSE</a:t>
            </a:r>
          </a:p>
          <a:p>
            <a:pPr marL="0" indent="0">
              <a:buNone/>
            </a:pPr>
            <a:r>
              <a:rPr lang="en-IE" sz="1800" dirty="0" err="1" smtClean="0"/>
              <a:t>feicfidh</a:t>
            </a:r>
            <a:r>
              <a:rPr lang="en-IE" sz="1800" dirty="0" smtClean="0"/>
              <a:t> mé = I will see</a:t>
            </a:r>
          </a:p>
          <a:p>
            <a:pPr marL="0" indent="0">
              <a:buNone/>
            </a:pPr>
            <a:r>
              <a:rPr lang="en-IE" sz="1800" dirty="0" err="1" smtClean="0"/>
              <a:t>feicfidh</a:t>
            </a:r>
            <a:r>
              <a:rPr lang="en-IE" sz="1800" dirty="0" smtClean="0"/>
              <a:t> tú = you will see</a:t>
            </a:r>
          </a:p>
          <a:p>
            <a:pPr marL="0" indent="0">
              <a:buNone/>
            </a:pPr>
            <a:r>
              <a:rPr lang="en-IE" sz="1800" dirty="0" err="1" smtClean="0"/>
              <a:t>feicfidh</a:t>
            </a:r>
            <a:r>
              <a:rPr lang="en-IE" sz="1800" dirty="0" smtClean="0"/>
              <a:t> sé = he will see</a:t>
            </a:r>
          </a:p>
          <a:p>
            <a:pPr marL="0" indent="0">
              <a:buNone/>
            </a:pPr>
            <a:r>
              <a:rPr lang="en-IE" sz="1800" dirty="0" err="1" smtClean="0"/>
              <a:t>feicfidh</a:t>
            </a:r>
            <a:r>
              <a:rPr lang="en-IE" sz="1800" dirty="0" smtClean="0"/>
              <a:t> sí = she will see</a:t>
            </a:r>
          </a:p>
          <a:p>
            <a:pPr marL="0" indent="0">
              <a:buNone/>
            </a:pPr>
            <a:r>
              <a:rPr lang="en-IE" sz="1800" dirty="0" err="1" smtClean="0"/>
              <a:t>feicfimid</a:t>
            </a:r>
            <a:r>
              <a:rPr lang="en-IE" sz="1800" dirty="0" smtClean="0"/>
              <a:t> = we will see</a:t>
            </a:r>
          </a:p>
          <a:p>
            <a:pPr marL="0" indent="0">
              <a:buNone/>
            </a:pPr>
            <a:r>
              <a:rPr lang="en-IE" sz="1800" dirty="0" err="1" smtClean="0"/>
              <a:t>feicfidh</a:t>
            </a:r>
            <a:r>
              <a:rPr lang="en-IE" sz="1800" dirty="0" smtClean="0"/>
              <a:t> sibh = you (pl) will see</a:t>
            </a:r>
          </a:p>
          <a:p>
            <a:pPr marL="0" indent="0">
              <a:buNone/>
            </a:pPr>
            <a:r>
              <a:rPr lang="en-IE" sz="1800" dirty="0" err="1" smtClean="0"/>
              <a:t>feicfidh</a:t>
            </a:r>
            <a:r>
              <a:rPr lang="en-IE" sz="1800" dirty="0" smtClean="0"/>
              <a:t> siad  = they will see</a:t>
            </a:r>
          </a:p>
          <a:p>
            <a:pPr marL="0" indent="0">
              <a:buNone/>
            </a:pPr>
            <a:r>
              <a:rPr lang="en-IE" sz="1800" dirty="0" smtClean="0"/>
              <a:t>an </a:t>
            </a:r>
            <a:r>
              <a:rPr lang="en-IE" sz="1800" dirty="0" err="1" smtClean="0"/>
              <a:t>bhfeicfidh</a:t>
            </a:r>
            <a:r>
              <a:rPr lang="en-IE" sz="1800" dirty="0" smtClean="0"/>
              <a:t> tú? = will you see?</a:t>
            </a:r>
          </a:p>
          <a:p>
            <a:pPr marL="0" indent="0">
              <a:buNone/>
            </a:pPr>
            <a:r>
              <a:rPr lang="en-IE" sz="1800" dirty="0" err="1" smtClean="0"/>
              <a:t>ní</a:t>
            </a:r>
            <a:r>
              <a:rPr lang="en-IE" sz="1800" dirty="0" smtClean="0"/>
              <a:t> </a:t>
            </a:r>
            <a:r>
              <a:rPr lang="en-IE" sz="1800" dirty="0" err="1" smtClean="0"/>
              <a:t>fheicfidh</a:t>
            </a:r>
            <a:r>
              <a:rPr lang="en-IE" sz="1800" dirty="0" smtClean="0"/>
              <a:t> mé = I won’t see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132839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7" y="1142364"/>
            <a:ext cx="11141992" cy="2091482"/>
          </a:xfrm>
        </p:spPr>
        <p:txBody>
          <a:bodyPr anchor="t">
            <a:noAutofit/>
          </a:bodyPr>
          <a:lstStyle/>
          <a:p>
            <a:r>
              <a:rPr lang="en-IE" sz="3600" dirty="0"/>
              <a:t>Na Briathra Neamhrialta </a:t>
            </a:r>
            <a:r>
              <a:rPr lang="en-IE" sz="3600" dirty="0">
                <a:solidFill>
                  <a:schemeClr val="bg2">
                    <a:lumMod val="50000"/>
                  </a:schemeClr>
                </a:solidFill>
              </a:rPr>
              <a:t>(Irregular Verbs)</a:t>
            </a:r>
            <a:r>
              <a:rPr lang="en-IE" sz="3600" b="1" i="1" dirty="0" smtClean="0"/>
              <a:t/>
            </a:r>
            <a:br>
              <a:rPr lang="en-IE" sz="3600" b="1" i="1" dirty="0" smtClean="0"/>
            </a:br>
            <a:r>
              <a:rPr lang="en-IE" sz="2800" b="1" dirty="0" smtClean="0">
                <a:solidFill>
                  <a:srgbClr val="FF3300"/>
                </a:solidFill>
              </a:rPr>
              <a:t>tar – to come</a:t>
            </a:r>
            <a:endParaRPr lang="en-IE" sz="2800" b="1" i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2221945"/>
            <a:ext cx="3267590" cy="6074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1800" dirty="0"/>
              <a:t>PAST TENSE</a:t>
            </a:r>
          </a:p>
          <a:p>
            <a:pPr marL="0" indent="0">
              <a:buNone/>
            </a:pPr>
            <a:r>
              <a:rPr lang="en-IE" sz="1800" dirty="0" err="1" smtClean="0"/>
              <a:t>tháinig</a:t>
            </a:r>
            <a:r>
              <a:rPr lang="en-IE" sz="1800" dirty="0" smtClean="0"/>
              <a:t> mé =  I came</a:t>
            </a:r>
            <a:endParaRPr lang="en-IE" sz="1800" dirty="0"/>
          </a:p>
          <a:p>
            <a:pPr marL="0" indent="0">
              <a:buNone/>
            </a:pPr>
            <a:r>
              <a:rPr lang="en-IE" sz="1800" dirty="0" err="1" smtClean="0"/>
              <a:t>tháinig</a:t>
            </a:r>
            <a:r>
              <a:rPr lang="en-IE" sz="1800" dirty="0" smtClean="0"/>
              <a:t> tú =  you came</a:t>
            </a:r>
          </a:p>
          <a:p>
            <a:pPr marL="0" indent="0">
              <a:buNone/>
            </a:pPr>
            <a:r>
              <a:rPr lang="en-IE" sz="1800" dirty="0" err="1" smtClean="0"/>
              <a:t>tháinig</a:t>
            </a:r>
            <a:r>
              <a:rPr lang="en-IE" sz="1800" dirty="0" smtClean="0"/>
              <a:t> sé = he came</a:t>
            </a:r>
          </a:p>
          <a:p>
            <a:pPr marL="0" indent="0">
              <a:buNone/>
            </a:pPr>
            <a:r>
              <a:rPr lang="en-IE" sz="1800" dirty="0" err="1" smtClean="0"/>
              <a:t>tháinig</a:t>
            </a:r>
            <a:r>
              <a:rPr lang="en-IE" sz="1800" dirty="0" smtClean="0"/>
              <a:t> sí = she came</a:t>
            </a:r>
          </a:p>
          <a:p>
            <a:pPr marL="0" indent="0">
              <a:buNone/>
            </a:pPr>
            <a:r>
              <a:rPr lang="en-IE" sz="1800" dirty="0" err="1" smtClean="0"/>
              <a:t>thángamar</a:t>
            </a:r>
            <a:r>
              <a:rPr lang="en-IE" sz="1800" dirty="0"/>
              <a:t> </a:t>
            </a:r>
            <a:r>
              <a:rPr lang="en-IE" sz="1800" dirty="0" smtClean="0"/>
              <a:t>= we came</a:t>
            </a:r>
          </a:p>
          <a:p>
            <a:pPr marL="0" indent="0">
              <a:buNone/>
            </a:pPr>
            <a:r>
              <a:rPr lang="en-IE" sz="1800" dirty="0" err="1" smtClean="0"/>
              <a:t>tháinig</a:t>
            </a:r>
            <a:r>
              <a:rPr lang="en-IE" sz="1800" dirty="0" smtClean="0"/>
              <a:t> sibh = you(pl) came</a:t>
            </a:r>
          </a:p>
          <a:p>
            <a:pPr marL="0" indent="0">
              <a:buNone/>
            </a:pPr>
            <a:r>
              <a:rPr lang="en-IE" sz="1800" dirty="0" err="1" smtClean="0"/>
              <a:t>tháinig</a:t>
            </a:r>
            <a:r>
              <a:rPr lang="en-IE" sz="1800" dirty="0" smtClean="0"/>
              <a:t> siad = they came</a:t>
            </a:r>
          </a:p>
          <a:p>
            <a:pPr marL="0" indent="0">
              <a:buNone/>
            </a:pPr>
            <a:r>
              <a:rPr lang="en-IE" sz="1800" dirty="0" err="1" smtClean="0"/>
              <a:t>ar</a:t>
            </a:r>
            <a:r>
              <a:rPr lang="en-IE" sz="1800" dirty="0"/>
              <a:t> </a:t>
            </a:r>
            <a:r>
              <a:rPr lang="en-IE" sz="1800" dirty="0" err="1"/>
              <a:t>tháinig</a:t>
            </a:r>
            <a:r>
              <a:rPr lang="en-IE" sz="1800" dirty="0"/>
              <a:t> </a:t>
            </a:r>
            <a:r>
              <a:rPr lang="en-IE" sz="1800" dirty="0" smtClean="0"/>
              <a:t>tú? = do you come?</a:t>
            </a:r>
          </a:p>
          <a:p>
            <a:pPr marL="0" indent="0">
              <a:buNone/>
            </a:pPr>
            <a:r>
              <a:rPr lang="en-IE" sz="1800" dirty="0" err="1" smtClean="0"/>
              <a:t>níor</a:t>
            </a:r>
            <a:r>
              <a:rPr lang="en-IE" sz="1800" dirty="0"/>
              <a:t> </a:t>
            </a:r>
            <a:r>
              <a:rPr lang="en-IE" sz="1800" dirty="0" err="1"/>
              <a:t>tháinig</a:t>
            </a:r>
            <a:r>
              <a:rPr lang="en-IE" sz="1800" dirty="0"/>
              <a:t> </a:t>
            </a:r>
            <a:r>
              <a:rPr lang="en-IE" sz="1800" dirty="0" smtClean="0"/>
              <a:t>mé = I didn’t come</a:t>
            </a:r>
          </a:p>
          <a:p>
            <a:pPr marL="0" indent="0">
              <a:buNone/>
            </a:pPr>
            <a:endParaRPr lang="en-IE" sz="1800" dirty="0"/>
          </a:p>
          <a:p>
            <a:pPr marL="0" indent="0">
              <a:buNone/>
            </a:pPr>
            <a:endParaRPr lang="en-IE" sz="1800" dirty="0" smtClean="0"/>
          </a:p>
          <a:p>
            <a:pPr marL="0" indent="0"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None/>
            </a:pPr>
            <a:r>
              <a:rPr lang="en-IE" sz="1800" i="1" dirty="0" smtClean="0"/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301412" y="2668552"/>
            <a:ext cx="0" cy="32283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024327" y="2668552"/>
            <a:ext cx="37322" cy="32283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4431261" y="2221945"/>
            <a:ext cx="3760237" cy="607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sz="1800" dirty="0"/>
              <a:t>PRESENT TENSE </a:t>
            </a:r>
          </a:p>
          <a:p>
            <a:pPr marL="0" indent="0">
              <a:buNone/>
            </a:pPr>
            <a:r>
              <a:rPr lang="en-IE" sz="1800" dirty="0" err="1" smtClean="0"/>
              <a:t>tagaim</a:t>
            </a:r>
            <a:r>
              <a:rPr lang="en-IE" sz="1800" dirty="0" smtClean="0"/>
              <a:t> = I come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dirty="0" err="1" smtClean="0"/>
              <a:t>tagann</a:t>
            </a:r>
            <a:r>
              <a:rPr lang="en-IE" sz="1800" dirty="0" smtClean="0"/>
              <a:t> tú = you come</a:t>
            </a:r>
          </a:p>
          <a:p>
            <a:pPr marL="0" indent="0">
              <a:buNone/>
            </a:pPr>
            <a:r>
              <a:rPr lang="en-IE" sz="1800" dirty="0" err="1" smtClean="0"/>
              <a:t>tagann</a:t>
            </a:r>
            <a:r>
              <a:rPr lang="en-IE" sz="1800" dirty="0" smtClean="0"/>
              <a:t> sé = he comes</a:t>
            </a:r>
          </a:p>
          <a:p>
            <a:pPr marL="0" indent="0">
              <a:buNone/>
            </a:pPr>
            <a:r>
              <a:rPr lang="en-IE" sz="1800" dirty="0" err="1" smtClean="0"/>
              <a:t>tagann</a:t>
            </a:r>
            <a:r>
              <a:rPr lang="en-IE" sz="1800" dirty="0" smtClean="0"/>
              <a:t> sí = she comes</a:t>
            </a:r>
          </a:p>
          <a:p>
            <a:pPr marL="0" indent="0">
              <a:buNone/>
            </a:pPr>
            <a:r>
              <a:rPr lang="en-IE" sz="1800" dirty="0" err="1" smtClean="0"/>
              <a:t>tagaimid</a:t>
            </a:r>
            <a:r>
              <a:rPr lang="en-IE" sz="1800" dirty="0" smtClean="0"/>
              <a:t> = we come</a:t>
            </a:r>
          </a:p>
          <a:p>
            <a:pPr marL="0" indent="0">
              <a:buNone/>
            </a:pPr>
            <a:r>
              <a:rPr lang="en-IE" sz="1800" dirty="0" err="1" smtClean="0"/>
              <a:t>tagann</a:t>
            </a:r>
            <a:r>
              <a:rPr lang="en-IE" sz="1800" dirty="0" smtClean="0"/>
              <a:t> sibh = you(pl) come</a:t>
            </a:r>
          </a:p>
          <a:p>
            <a:pPr marL="0" indent="0">
              <a:buNone/>
            </a:pPr>
            <a:r>
              <a:rPr lang="en-IE" sz="1800" dirty="0" err="1" smtClean="0"/>
              <a:t>tagann</a:t>
            </a:r>
            <a:r>
              <a:rPr lang="en-IE" sz="1800" dirty="0" smtClean="0"/>
              <a:t> siad = they come</a:t>
            </a:r>
          </a:p>
          <a:p>
            <a:pPr marL="0" indent="0">
              <a:buNone/>
            </a:pPr>
            <a:r>
              <a:rPr lang="en-IE" sz="1800" dirty="0" smtClean="0"/>
              <a:t>an </a:t>
            </a:r>
            <a:r>
              <a:rPr lang="en-IE" sz="1800" dirty="0" err="1" smtClean="0"/>
              <a:t>dtagann</a:t>
            </a:r>
            <a:r>
              <a:rPr lang="en-IE" sz="1800" dirty="0" smtClean="0"/>
              <a:t> tú? = do you come?</a:t>
            </a:r>
          </a:p>
          <a:p>
            <a:pPr marL="0" indent="0">
              <a:buNone/>
            </a:pPr>
            <a:r>
              <a:rPr lang="en-IE" sz="1800" dirty="0" err="1" smtClean="0"/>
              <a:t>ní</a:t>
            </a:r>
            <a:r>
              <a:rPr lang="en-IE" sz="1800" dirty="0" smtClean="0"/>
              <a:t> </a:t>
            </a:r>
            <a:r>
              <a:rPr lang="en-IE" sz="1800" dirty="0" err="1" smtClean="0"/>
              <a:t>thagaim</a:t>
            </a:r>
            <a:r>
              <a:rPr lang="en-IE" sz="1800" dirty="0" smtClean="0"/>
              <a:t> = I don’t come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/>
              <a:t>	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7124" y="2221945"/>
            <a:ext cx="3397440" cy="607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E" sz="1800" dirty="0" smtClean="0"/>
              <a:t>FUTURE TENSE</a:t>
            </a:r>
          </a:p>
          <a:p>
            <a:pPr marL="0" indent="0">
              <a:buNone/>
            </a:pPr>
            <a:r>
              <a:rPr lang="en-IE" sz="1800" dirty="0" err="1" smtClean="0"/>
              <a:t>tiocfaidh</a:t>
            </a:r>
            <a:r>
              <a:rPr lang="en-IE" sz="1800" dirty="0" smtClean="0"/>
              <a:t> mé = I will come</a:t>
            </a:r>
          </a:p>
          <a:p>
            <a:pPr marL="0" indent="0">
              <a:buNone/>
            </a:pPr>
            <a:r>
              <a:rPr lang="en-IE" sz="1800" dirty="0" err="1" smtClean="0"/>
              <a:t>tiocfaidh</a:t>
            </a:r>
            <a:r>
              <a:rPr lang="en-IE" sz="1800" dirty="0" smtClean="0"/>
              <a:t> tú = you will come</a:t>
            </a:r>
          </a:p>
          <a:p>
            <a:pPr marL="0" indent="0">
              <a:buNone/>
            </a:pPr>
            <a:r>
              <a:rPr lang="en-IE" sz="1800" dirty="0" err="1" smtClean="0"/>
              <a:t>tiocfaidh</a:t>
            </a:r>
            <a:r>
              <a:rPr lang="en-IE" sz="1800" dirty="0" smtClean="0"/>
              <a:t> sé = he will come</a:t>
            </a:r>
          </a:p>
          <a:p>
            <a:pPr marL="0" indent="0">
              <a:buNone/>
            </a:pPr>
            <a:r>
              <a:rPr lang="en-IE" sz="1800" dirty="0" err="1" smtClean="0"/>
              <a:t>tiocfaidh</a:t>
            </a:r>
            <a:r>
              <a:rPr lang="en-IE" sz="1800" dirty="0" smtClean="0"/>
              <a:t> sí = she will come</a:t>
            </a:r>
          </a:p>
          <a:p>
            <a:pPr marL="0" indent="0">
              <a:buNone/>
            </a:pPr>
            <a:r>
              <a:rPr lang="en-IE" sz="1800" dirty="0" err="1" smtClean="0"/>
              <a:t>tiocfaimid</a:t>
            </a:r>
            <a:r>
              <a:rPr lang="en-IE" sz="1800" dirty="0" smtClean="0"/>
              <a:t> =  we will come</a:t>
            </a:r>
          </a:p>
          <a:p>
            <a:pPr marL="0" indent="0">
              <a:buNone/>
            </a:pPr>
            <a:r>
              <a:rPr lang="en-IE" sz="1800" dirty="0" err="1" smtClean="0"/>
              <a:t>tiocfaidh</a:t>
            </a:r>
            <a:r>
              <a:rPr lang="en-IE" sz="1800" dirty="0" smtClean="0"/>
              <a:t> sibh = you(pl) will come</a:t>
            </a:r>
          </a:p>
          <a:p>
            <a:pPr marL="0" indent="0">
              <a:buNone/>
            </a:pPr>
            <a:r>
              <a:rPr lang="en-IE" sz="1800" dirty="0" err="1" smtClean="0"/>
              <a:t>tiocfaidh</a:t>
            </a:r>
            <a:r>
              <a:rPr lang="en-IE" sz="1800" dirty="0" smtClean="0"/>
              <a:t> siad = they will come</a:t>
            </a:r>
          </a:p>
          <a:p>
            <a:pPr marL="0" indent="0">
              <a:buNone/>
            </a:pPr>
            <a:r>
              <a:rPr lang="en-IE" sz="1800" dirty="0" smtClean="0"/>
              <a:t>an </a:t>
            </a:r>
            <a:r>
              <a:rPr lang="en-IE" sz="1800" dirty="0" err="1" smtClean="0"/>
              <a:t>dtiocfaidh</a:t>
            </a:r>
            <a:r>
              <a:rPr lang="en-IE" sz="1800" dirty="0" smtClean="0"/>
              <a:t> tú? = will you come?</a:t>
            </a:r>
          </a:p>
          <a:p>
            <a:pPr marL="0" indent="0">
              <a:buNone/>
            </a:pPr>
            <a:r>
              <a:rPr lang="en-IE" sz="1800" dirty="0" err="1" smtClean="0"/>
              <a:t>ní</a:t>
            </a:r>
            <a:r>
              <a:rPr lang="en-IE" sz="1800" dirty="0" smtClean="0"/>
              <a:t> </a:t>
            </a:r>
            <a:r>
              <a:rPr lang="en-IE" sz="1800" dirty="0" err="1" smtClean="0"/>
              <a:t>thiocfaidh</a:t>
            </a:r>
            <a:r>
              <a:rPr lang="en-IE" sz="1800" dirty="0" smtClean="0"/>
              <a:t> mé = I will not come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57751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7" y="1142364"/>
            <a:ext cx="11141992" cy="2091482"/>
          </a:xfrm>
        </p:spPr>
        <p:txBody>
          <a:bodyPr anchor="t">
            <a:noAutofit/>
          </a:bodyPr>
          <a:lstStyle/>
          <a:p>
            <a:r>
              <a:rPr lang="en-IE" sz="3600" dirty="0"/>
              <a:t>Na Briathra Neamhrialta </a:t>
            </a:r>
            <a:r>
              <a:rPr lang="en-IE" sz="3600" dirty="0">
                <a:solidFill>
                  <a:schemeClr val="bg2">
                    <a:lumMod val="50000"/>
                  </a:schemeClr>
                </a:solidFill>
              </a:rPr>
              <a:t>(Irregular Verbs)</a:t>
            </a:r>
            <a:r>
              <a:rPr lang="en-IE" sz="3600" b="1" i="1" dirty="0" smtClean="0"/>
              <a:t/>
            </a:r>
            <a:br>
              <a:rPr lang="en-IE" sz="3600" b="1" i="1" dirty="0" smtClean="0"/>
            </a:br>
            <a:r>
              <a:rPr lang="en-IE" sz="2800" b="1" dirty="0" err="1" smtClean="0">
                <a:solidFill>
                  <a:srgbClr val="FF3300"/>
                </a:solidFill>
              </a:rPr>
              <a:t>tabhair</a:t>
            </a:r>
            <a:r>
              <a:rPr lang="en-IE" sz="2800" b="1" dirty="0" smtClean="0">
                <a:solidFill>
                  <a:srgbClr val="FF3300"/>
                </a:solidFill>
              </a:rPr>
              <a:t> – to give</a:t>
            </a:r>
            <a:endParaRPr lang="en-IE" sz="2800" b="1" i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2221944"/>
            <a:ext cx="3267590" cy="6410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1800" dirty="0"/>
              <a:t>PAST TENSE</a:t>
            </a:r>
          </a:p>
          <a:p>
            <a:pPr marL="0" indent="0">
              <a:buNone/>
            </a:pPr>
            <a:r>
              <a:rPr lang="en-IE" sz="1800" dirty="0" smtClean="0"/>
              <a:t>thug mé = I gave</a:t>
            </a:r>
          </a:p>
          <a:p>
            <a:pPr marL="0" indent="0">
              <a:buNone/>
            </a:pPr>
            <a:r>
              <a:rPr lang="en-IE" sz="1800" dirty="0" smtClean="0"/>
              <a:t>thug tú = you </a:t>
            </a:r>
            <a:r>
              <a:rPr lang="en-IE" sz="1800" dirty="0" smtClean="0"/>
              <a:t>gave</a:t>
            </a:r>
            <a:endParaRPr lang="en-IE" sz="1800" dirty="0" smtClean="0"/>
          </a:p>
          <a:p>
            <a:pPr marL="0" indent="0">
              <a:buNone/>
            </a:pPr>
            <a:r>
              <a:rPr lang="en-IE" sz="1800" dirty="0" smtClean="0"/>
              <a:t>thug sé = he </a:t>
            </a:r>
            <a:r>
              <a:rPr lang="en-IE" sz="1800" dirty="0" err="1" smtClean="0"/>
              <a:t>gaves</a:t>
            </a:r>
            <a:endParaRPr lang="en-IE" sz="1800" dirty="0" smtClean="0"/>
          </a:p>
          <a:p>
            <a:pPr marL="0" indent="0">
              <a:buNone/>
            </a:pPr>
            <a:r>
              <a:rPr lang="en-IE" sz="1800" dirty="0" smtClean="0"/>
              <a:t>thug sí = she </a:t>
            </a:r>
            <a:r>
              <a:rPr lang="en-IE" sz="1800" dirty="0" smtClean="0"/>
              <a:t>gave</a:t>
            </a:r>
            <a:endParaRPr lang="en-IE" sz="1800" dirty="0" smtClean="0"/>
          </a:p>
          <a:p>
            <a:pPr marL="0" indent="0">
              <a:buNone/>
            </a:pPr>
            <a:r>
              <a:rPr lang="en-IE" sz="1800" dirty="0" err="1" smtClean="0"/>
              <a:t>thugamar</a:t>
            </a:r>
            <a:r>
              <a:rPr lang="en-IE" sz="1800" dirty="0" smtClean="0"/>
              <a:t> = we </a:t>
            </a:r>
            <a:r>
              <a:rPr lang="en-IE" sz="1800" dirty="0" smtClean="0"/>
              <a:t>gave</a:t>
            </a:r>
            <a:endParaRPr lang="en-IE" sz="1800" dirty="0" smtClean="0"/>
          </a:p>
          <a:p>
            <a:pPr marL="0" indent="0">
              <a:buNone/>
            </a:pPr>
            <a:r>
              <a:rPr lang="en-IE" sz="1800" dirty="0" smtClean="0"/>
              <a:t>thug sibh = you(pl) </a:t>
            </a:r>
            <a:r>
              <a:rPr lang="en-IE" sz="1800" dirty="0" smtClean="0"/>
              <a:t>gave</a:t>
            </a:r>
            <a:endParaRPr lang="en-IE" sz="1800" dirty="0" smtClean="0"/>
          </a:p>
          <a:p>
            <a:pPr marL="0" indent="0">
              <a:buNone/>
            </a:pPr>
            <a:r>
              <a:rPr lang="en-IE" sz="1800" dirty="0" smtClean="0"/>
              <a:t>thug siad = they </a:t>
            </a:r>
            <a:r>
              <a:rPr lang="en-IE" sz="1800" dirty="0" smtClean="0"/>
              <a:t>gave</a:t>
            </a:r>
            <a:endParaRPr lang="en-IE" sz="1800" dirty="0" smtClean="0"/>
          </a:p>
          <a:p>
            <a:pPr marL="0" indent="0">
              <a:buNone/>
            </a:pPr>
            <a:r>
              <a:rPr lang="en-IE" sz="1800" dirty="0" err="1" smtClean="0"/>
              <a:t>ar</a:t>
            </a:r>
            <a:r>
              <a:rPr lang="en-IE" sz="1800" dirty="0" smtClean="0"/>
              <a:t> </a:t>
            </a:r>
            <a:r>
              <a:rPr lang="en-IE" sz="1800" dirty="0"/>
              <a:t>thug </a:t>
            </a:r>
            <a:r>
              <a:rPr lang="en-IE" sz="1800" dirty="0" smtClean="0"/>
              <a:t> tú? = did they give?</a:t>
            </a:r>
          </a:p>
          <a:p>
            <a:pPr marL="0" indent="0">
              <a:buNone/>
            </a:pPr>
            <a:r>
              <a:rPr lang="en-IE" sz="1800" dirty="0" err="1" smtClean="0"/>
              <a:t>níor</a:t>
            </a:r>
            <a:r>
              <a:rPr lang="en-IE" sz="1800" dirty="0" smtClean="0"/>
              <a:t> thug mé = I didn’t give</a:t>
            </a:r>
          </a:p>
          <a:p>
            <a:pPr marL="0" indent="0">
              <a:buNone/>
            </a:pPr>
            <a:endParaRPr lang="en-IE" sz="1800" dirty="0"/>
          </a:p>
          <a:p>
            <a:pPr marL="0" indent="0">
              <a:buNone/>
            </a:pPr>
            <a:endParaRPr lang="en-IE" sz="1800" dirty="0"/>
          </a:p>
          <a:p>
            <a:pPr marL="0" indent="0">
              <a:buNone/>
            </a:pPr>
            <a:endParaRPr lang="en-IE" sz="1800" dirty="0" smtClean="0"/>
          </a:p>
          <a:p>
            <a:pPr marL="0" indent="0">
              <a:buNone/>
            </a:pPr>
            <a:endParaRPr lang="en-IE" sz="1800" dirty="0"/>
          </a:p>
          <a:p>
            <a:pPr marL="0" indent="0">
              <a:buNone/>
            </a:pPr>
            <a:endParaRPr lang="en-IE" sz="1800" dirty="0" smtClean="0"/>
          </a:p>
          <a:p>
            <a:pPr marL="0" indent="0"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None/>
            </a:pPr>
            <a:r>
              <a:rPr lang="en-IE" sz="1800" i="1" dirty="0" smtClean="0"/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301412" y="2668552"/>
            <a:ext cx="0" cy="32283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024327" y="2668552"/>
            <a:ext cx="37322" cy="32283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4431261" y="2221945"/>
            <a:ext cx="3760237" cy="607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sz="1800" dirty="0"/>
              <a:t>PRESENT TENSE </a:t>
            </a:r>
          </a:p>
          <a:p>
            <a:pPr marL="0" indent="0">
              <a:buNone/>
            </a:pPr>
            <a:r>
              <a:rPr lang="en-IE" sz="1800" dirty="0" err="1" smtClean="0"/>
              <a:t>tugaim</a:t>
            </a:r>
            <a:r>
              <a:rPr lang="en-IE" sz="1800" dirty="0"/>
              <a:t> </a:t>
            </a:r>
            <a:r>
              <a:rPr lang="en-IE" sz="1800" dirty="0" smtClean="0"/>
              <a:t>= I give</a:t>
            </a:r>
          </a:p>
          <a:p>
            <a:pPr marL="0" indent="0">
              <a:buNone/>
            </a:pPr>
            <a:r>
              <a:rPr lang="en-IE" sz="1800" dirty="0" err="1" smtClean="0"/>
              <a:t>tugann</a:t>
            </a:r>
            <a:r>
              <a:rPr lang="en-IE" sz="1800" dirty="0" smtClean="0"/>
              <a:t> tú = you give</a:t>
            </a:r>
          </a:p>
          <a:p>
            <a:pPr marL="0" indent="0">
              <a:buNone/>
            </a:pPr>
            <a:r>
              <a:rPr lang="en-IE" sz="1800" dirty="0" err="1" smtClean="0"/>
              <a:t>tugann</a:t>
            </a:r>
            <a:r>
              <a:rPr lang="en-IE" sz="1800" dirty="0" smtClean="0"/>
              <a:t> sé = he gives</a:t>
            </a:r>
          </a:p>
          <a:p>
            <a:pPr marL="0" indent="0">
              <a:buNone/>
            </a:pPr>
            <a:r>
              <a:rPr lang="en-IE" sz="1800" dirty="0" err="1" smtClean="0"/>
              <a:t>tugann</a:t>
            </a:r>
            <a:r>
              <a:rPr lang="en-IE" sz="1800" dirty="0" smtClean="0"/>
              <a:t> sí = she gives</a:t>
            </a:r>
          </a:p>
          <a:p>
            <a:pPr marL="0" indent="0">
              <a:buNone/>
            </a:pPr>
            <a:r>
              <a:rPr lang="en-IE" sz="1800" dirty="0" err="1" smtClean="0"/>
              <a:t>tugaimid</a:t>
            </a:r>
            <a:r>
              <a:rPr lang="en-IE" sz="1800" dirty="0" smtClean="0"/>
              <a:t> = we give</a:t>
            </a:r>
          </a:p>
          <a:p>
            <a:pPr marL="0" indent="0">
              <a:buNone/>
            </a:pPr>
            <a:r>
              <a:rPr lang="en-IE" sz="1800" dirty="0" err="1" smtClean="0"/>
              <a:t>tugann</a:t>
            </a:r>
            <a:r>
              <a:rPr lang="en-IE" sz="1800" dirty="0" smtClean="0"/>
              <a:t> sibh = you(pl) give</a:t>
            </a:r>
          </a:p>
          <a:p>
            <a:pPr marL="0" indent="0">
              <a:buNone/>
            </a:pPr>
            <a:r>
              <a:rPr lang="en-IE" sz="1800" dirty="0" err="1" smtClean="0"/>
              <a:t>tugann</a:t>
            </a:r>
            <a:r>
              <a:rPr lang="en-IE" sz="1800" dirty="0" smtClean="0"/>
              <a:t> siad = they give</a:t>
            </a:r>
          </a:p>
          <a:p>
            <a:pPr marL="0" indent="0">
              <a:buNone/>
            </a:pPr>
            <a:r>
              <a:rPr lang="en-IE" sz="1800" dirty="0" smtClean="0"/>
              <a:t>an </a:t>
            </a:r>
            <a:r>
              <a:rPr lang="en-IE" sz="1800" dirty="0" err="1" smtClean="0"/>
              <a:t>dtugann</a:t>
            </a:r>
            <a:r>
              <a:rPr lang="en-IE" sz="1800" dirty="0" smtClean="0"/>
              <a:t> tú = do you give?</a:t>
            </a:r>
          </a:p>
          <a:p>
            <a:pPr marL="0" indent="0">
              <a:buNone/>
            </a:pPr>
            <a:r>
              <a:rPr lang="en-IE" sz="1800" dirty="0" err="1" smtClean="0"/>
              <a:t>ní</a:t>
            </a:r>
            <a:r>
              <a:rPr lang="en-IE" sz="1800" dirty="0" smtClean="0"/>
              <a:t> </a:t>
            </a:r>
            <a:r>
              <a:rPr lang="en-IE" sz="1800" dirty="0" err="1" smtClean="0"/>
              <a:t>thugaim</a:t>
            </a:r>
            <a:r>
              <a:rPr lang="en-IE" sz="1800" dirty="0" smtClean="0"/>
              <a:t> = I don’t give</a:t>
            </a:r>
          </a:p>
          <a:p>
            <a:pPr marL="0" indent="0"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/>
              <a:t>	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7123" y="2221945"/>
            <a:ext cx="3593065" cy="607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E" sz="1800" dirty="0" smtClean="0"/>
              <a:t>FUTURE TENSE</a:t>
            </a:r>
          </a:p>
          <a:p>
            <a:pPr marL="0" indent="0">
              <a:buNone/>
            </a:pPr>
            <a:r>
              <a:rPr lang="en-IE" sz="1800" dirty="0" err="1" smtClean="0"/>
              <a:t>tabhairfaidh</a:t>
            </a:r>
            <a:r>
              <a:rPr lang="en-IE" sz="1800" dirty="0" smtClean="0"/>
              <a:t> mé = I will give</a:t>
            </a:r>
          </a:p>
          <a:p>
            <a:pPr marL="0" indent="0">
              <a:buNone/>
            </a:pPr>
            <a:r>
              <a:rPr lang="en-IE" sz="1800" dirty="0" err="1" smtClean="0"/>
              <a:t>tabhairfaidh</a:t>
            </a:r>
            <a:r>
              <a:rPr lang="en-IE" sz="1800" dirty="0" smtClean="0"/>
              <a:t> tú = you will give</a:t>
            </a:r>
          </a:p>
          <a:p>
            <a:pPr marL="0" indent="0">
              <a:buNone/>
            </a:pPr>
            <a:r>
              <a:rPr lang="en-IE" sz="1800" dirty="0" err="1" smtClean="0"/>
              <a:t>tabhairfaidh</a:t>
            </a:r>
            <a:r>
              <a:rPr lang="en-IE" sz="1800" dirty="0" smtClean="0"/>
              <a:t> sé = he will give</a:t>
            </a:r>
          </a:p>
          <a:p>
            <a:pPr marL="0" indent="0">
              <a:buNone/>
            </a:pPr>
            <a:r>
              <a:rPr lang="en-IE" sz="1800" dirty="0" err="1" smtClean="0"/>
              <a:t>tabhairfaidh</a:t>
            </a:r>
            <a:r>
              <a:rPr lang="en-IE" sz="1800" dirty="0" smtClean="0"/>
              <a:t> sí = she will give</a:t>
            </a:r>
          </a:p>
          <a:p>
            <a:pPr marL="0" indent="0">
              <a:buNone/>
            </a:pPr>
            <a:r>
              <a:rPr lang="en-IE" sz="1800" dirty="0" err="1" smtClean="0"/>
              <a:t>tabhairfaimid</a:t>
            </a:r>
            <a:r>
              <a:rPr lang="en-IE" sz="1800" dirty="0" smtClean="0"/>
              <a:t> = we will give</a:t>
            </a:r>
          </a:p>
          <a:p>
            <a:pPr marL="0" indent="0">
              <a:buNone/>
            </a:pPr>
            <a:r>
              <a:rPr lang="en-IE" sz="1800" dirty="0" err="1" smtClean="0"/>
              <a:t>tabhairfaidh</a:t>
            </a:r>
            <a:r>
              <a:rPr lang="en-IE" sz="1800" dirty="0" smtClean="0"/>
              <a:t> sibh = you(pl) will give</a:t>
            </a:r>
          </a:p>
          <a:p>
            <a:pPr marL="0" indent="0">
              <a:buNone/>
            </a:pPr>
            <a:r>
              <a:rPr lang="en-IE" sz="1800" dirty="0" err="1" smtClean="0"/>
              <a:t>tabhairfaidh</a:t>
            </a:r>
            <a:r>
              <a:rPr lang="en-IE" sz="1800" dirty="0" smtClean="0"/>
              <a:t> siad = they will give</a:t>
            </a:r>
          </a:p>
          <a:p>
            <a:pPr marL="0" indent="0">
              <a:buNone/>
            </a:pPr>
            <a:r>
              <a:rPr lang="en-IE" sz="1800" dirty="0" smtClean="0"/>
              <a:t>an </a:t>
            </a:r>
            <a:r>
              <a:rPr lang="en-IE" sz="1800" dirty="0" err="1" smtClean="0"/>
              <a:t>dtabhairfaidh</a:t>
            </a:r>
            <a:r>
              <a:rPr lang="en-IE" sz="1800" dirty="0" smtClean="0"/>
              <a:t> tú? = will you give?</a:t>
            </a:r>
          </a:p>
          <a:p>
            <a:pPr marL="0" indent="0">
              <a:buNone/>
            </a:pPr>
            <a:r>
              <a:rPr lang="en-IE" sz="1800" dirty="0" err="1" smtClean="0"/>
              <a:t>ní</a:t>
            </a:r>
            <a:r>
              <a:rPr lang="en-IE" sz="1800" dirty="0" smtClean="0"/>
              <a:t> </a:t>
            </a:r>
            <a:r>
              <a:rPr lang="en-IE" sz="1800" dirty="0" err="1" smtClean="0"/>
              <a:t>thabhairfaidh</a:t>
            </a:r>
            <a:r>
              <a:rPr lang="en-IE" sz="1800" dirty="0" smtClean="0"/>
              <a:t> mé = I will not give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 smtClean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i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266007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2654</TotalTime>
  <Words>2037</Words>
  <Application>Microsoft Office PowerPoint</Application>
  <PresentationFormat>Custom</PresentationFormat>
  <Paragraphs>508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Na Briathra Neamhrialta (Irregular Verbs)</vt:lpstr>
      <vt:lpstr>Na Briathra Neamhrialta (Irregular Verbs) bí -  to be</vt:lpstr>
      <vt:lpstr>Na Briathra Neamhrialta (Irregular Verbs) faigh  - to get</vt:lpstr>
      <vt:lpstr>Na Briathra Neamhrialta (Irregular Verbs) déan – to do/make</vt:lpstr>
      <vt:lpstr>Na Briathra Neamhrialta (Irregular Verbs) téigh – to go</vt:lpstr>
      <vt:lpstr>Na Briathra Neamhrialta (Irregular Verbs) abair – to say</vt:lpstr>
      <vt:lpstr>Na Briathra Neamhrialta (Irregular Verbs) feic – to see</vt:lpstr>
      <vt:lpstr>Na Briathra Neamhrialta (Irregular Verbs) tar – to come</vt:lpstr>
      <vt:lpstr>Na Briathra Neamhrialta (Irregular Verbs) tabhair – to give</vt:lpstr>
      <vt:lpstr>Na Briathra Neamhrialta (Irregular Verbs) ith – to eat</vt:lpstr>
      <vt:lpstr>Na Briathra Neamhrialta (Irregular Verbs) clois – to hear</vt:lpstr>
      <vt:lpstr>Na Briathra Neamhrialta (Irregular Verbs) beir – to catch/grab</vt:lpstr>
      <vt:lpstr>Slide 13</vt:lpstr>
    </vt:vector>
  </TitlesOfParts>
  <Company>PDST Technology in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Gramadach</dc:title>
  <dc:creator>Dave O’Mahony</dc:creator>
  <cp:lastModifiedBy>Teacher</cp:lastModifiedBy>
  <cp:revision>72</cp:revision>
  <dcterms:created xsi:type="dcterms:W3CDTF">2018-09-14T11:47:15Z</dcterms:created>
  <dcterms:modified xsi:type="dcterms:W3CDTF">2020-05-09T12:08:26Z</dcterms:modified>
</cp:coreProperties>
</file>